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9" r:id="rId2"/>
    <p:sldId id="280" r:id="rId3"/>
    <p:sldId id="256" r:id="rId4"/>
    <p:sldId id="257"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k mahadevan" userId="f0099eaec8086daf" providerId="LiveId" clId="{192CA7FE-FC3D-4194-B0E4-6CD97D937384}"/>
    <pc:docChg chg="undo custSel addSld modSld sldOrd">
      <pc:chgData name="kartik mahadevan" userId="f0099eaec8086daf" providerId="LiveId" clId="{192CA7FE-FC3D-4194-B0E4-6CD97D937384}" dt="2023-02-26T15:04:40.142" v="8251" actId="20577"/>
      <pc:docMkLst>
        <pc:docMk/>
      </pc:docMkLst>
      <pc:sldChg chg="addSp delSp modSp new mod">
        <pc:chgData name="kartik mahadevan" userId="f0099eaec8086daf" providerId="LiveId" clId="{192CA7FE-FC3D-4194-B0E4-6CD97D937384}" dt="2023-02-26T00:24:28.278" v="30" actId="478"/>
        <pc:sldMkLst>
          <pc:docMk/>
          <pc:sldMk cId="2037341883" sldId="256"/>
        </pc:sldMkLst>
        <pc:spChg chg="add del mod">
          <ac:chgData name="kartik mahadevan" userId="f0099eaec8086daf" providerId="LiveId" clId="{192CA7FE-FC3D-4194-B0E4-6CD97D937384}" dt="2023-02-26T00:24:19.218" v="29" actId="20577"/>
          <ac:spMkLst>
            <pc:docMk/>
            <pc:sldMk cId="2037341883" sldId="256"/>
            <ac:spMk id="2" creationId="{AAC21895-2BF1-FB6C-8DBA-924F4BB238A5}"/>
          </ac:spMkLst>
        </pc:spChg>
        <pc:spChg chg="add del">
          <ac:chgData name="kartik mahadevan" userId="f0099eaec8086daf" providerId="LiveId" clId="{192CA7FE-FC3D-4194-B0E4-6CD97D937384}" dt="2023-02-26T00:24:28.278" v="30" actId="478"/>
          <ac:spMkLst>
            <pc:docMk/>
            <pc:sldMk cId="2037341883" sldId="256"/>
            <ac:spMk id="3" creationId="{AA142BE4-8B25-A42D-2616-F691F0EFE842}"/>
          </ac:spMkLst>
        </pc:spChg>
      </pc:sldChg>
      <pc:sldChg chg="addSp delSp modSp new mod">
        <pc:chgData name="kartik mahadevan" userId="f0099eaec8086daf" providerId="LiveId" clId="{192CA7FE-FC3D-4194-B0E4-6CD97D937384}" dt="2023-02-26T00:53:27.727" v="147" actId="478"/>
        <pc:sldMkLst>
          <pc:docMk/>
          <pc:sldMk cId="2757021771" sldId="257"/>
        </pc:sldMkLst>
        <pc:spChg chg="mod">
          <ac:chgData name="kartik mahadevan" userId="f0099eaec8086daf" providerId="LiveId" clId="{192CA7FE-FC3D-4194-B0E4-6CD97D937384}" dt="2023-02-26T00:24:39.181" v="49" actId="20577"/>
          <ac:spMkLst>
            <pc:docMk/>
            <pc:sldMk cId="2757021771" sldId="257"/>
            <ac:spMk id="2" creationId="{4EA661EC-64A7-41DB-872F-55259BB8DEFE}"/>
          </ac:spMkLst>
        </pc:spChg>
        <pc:spChg chg="mod">
          <ac:chgData name="kartik mahadevan" userId="f0099eaec8086daf" providerId="LiveId" clId="{192CA7FE-FC3D-4194-B0E4-6CD97D937384}" dt="2023-02-26T00:25:00.790" v="107" actId="20577"/>
          <ac:spMkLst>
            <pc:docMk/>
            <pc:sldMk cId="2757021771" sldId="257"/>
            <ac:spMk id="3" creationId="{ECCFBE2E-5F8E-5564-2770-B205098A9681}"/>
          </ac:spMkLst>
        </pc:spChg>
        <pc:picChg chg="add del">
          <ac:chgData name="kartik mahadevan" userId="f0099eaec8086daf" providerId="LiveId" clId="{192CA7FE-FC3D-4194-B0E4-6CD97D937384}" dt="2023-02-26T00:53:27.727" v="147" actId="478"/>
          <ac:picMkLst>
            <pc:docMk/>
            <pc:sldMk cId="2757021771" sldId="257"/>
            <ac:picMk id="5" creationId="{42124A3D-737D-3175-0ACD-30263AEA3513}"/>
          </ac:picMkLst>
        </pc:picChg>
      </pc:sldChg>
      <pc:sldChg chg="addSp delSp modSp new mod">
        <pc:chgData name="kartik mahadevan" userId="f0099eaec8086daf" providerId="LiveId" clId="{192CA7FE-FC3D-4194-B0E4-6CD97D937384}" dt="2023-02-26T01:01:56.607" v="433" actId="5793"/>
        <pc:sldMkLst>
          <pc:docMk/>
          <pc:sldMk cId="3157958637" sldId="258"/>
        </pc:sldMkLst>
        <pc:spChg chg="mod">
          <ac:chgData name="kartik mahadevan" userId="f0099eaec8086daf" providerId="LiveId" clId="{192CA7FE-FC3D-4194-B0E4-6CD97D937384}" dt="2023-02-26T00:25:26.148" v="134" actId="20577"/>
          <ac:spMkLst>
            <pc:docMk/>
            <pc:sldMk cId="3157958637" sldId="258"/>
            <ac:spMk id="2" creationId="{A7D050E7-CD06-5119-0A9C-FB1AC3935D32}"/>
          </ac:spMkLst>
        </pc:spChg>
        <pc:spChg chg="del">
          <ac:chgData name="kartik mahadevan" userId="f0099eaec8086daf" providerId="LiveId" clId="{192CA7FE-FC3D-4194-B0E4-6CD97D937384}" dt="2023-02-26T00:27:37.398" v="135" actId="478"/>
          <ac:spMkLst>
            <pc:docMk/>
            <pc:sldMk cId="3157958637" sldId="258"/>
            <ac:spMk id="3" creationId="{0CBB6A04-7864-E78A-CB26-353462002744}"/>
          </ac:spMkLst>
        </pc:spChg>
        <pc:spChg chg="add mod">
          <ac:chgData name="kartik mahadevan" userId="f0099eaec8086daf" providerId="LiveId" clId="{192CA7FE-FC3D-4194-B0E4-6CD97D937384}" dt="2023-02-26T01:01:56.607" v="433" actId="5793"/>
          <ac:spMkLst>
            <pc:docMk/>
            <pc:sldMk cId="3157958637" sldId="258"/>
            <ac:spMk id="8" creationId="{4AF214D4-E766-E89A-2851-47211CF4167C}"/>
          </ac:spMkLst>
        </pc:spChg>
        <pc:picChg chg="add del mod">
          <ac:chgData name="kartik mahadevan" userId="f0099eaec8086daf" providerId="LiveId" clId="{192CA7FE-FC3D-4194-B0E4-6CD97D937384}" dt="2023-02-26T00:28:10.674" v="139" actId="478"/>
          <ac:picMkLst>
            <pc:docMk/>
            <pc:sldMk cId="3157958637" sldId="258"/>
            <ac:picMk id="5" creationId="{9160F526-E30B-8BD0-B55B-1C362ED60467}"/>
          </ac:picMkLst>
        </pc:picChg>
        <pc:picChg chg="add mod">
          <ac:chgData name="kartik mahadevan" userId="f0099eaec8086daf" providerId="LiveId" clId="{192CA7FE-FC3D-4194-B0E4-6CD97D937384}" dt="2023-02-26T00:29:34.286" v="144" actId="14100"/>
          <ac:picMkLst>
            <pc:docMk/>
            <pc:sldMk cId="3157958637" sldId="258"/>
            <ac:picMk id="7" creationId="{AE688FDE-C244-2454-B0C7-F8E1A4DE7583}"/>
          </ac:picMkLst>
        </pc:picChg>
      </pc:sldChg>
      <pc:sldChg chg="modSp new mod ord">
        <pc:chgData name="kartik mahadevan" userId="f0099eaec8086daf" providerId="LiveId" clId="{192CA7FE-FC3D-4194-B0E4-6CD97D937384}" dt="2023-02-26T15:03:36.759" v="8158" actId="5793"/>
        <pc:sldMkLst>
          <pc:docMk/>
          <pc:sldMk cId="145145912" sldId="259"/>
        </pc:sldMkLst>
        <pc:spChg chg="mod">
          <ac:chgData name="kartik mahadevan" userId="f0099eaec8086daf" providerId="LiveId" clId="{192CA7FE-FC3D-4194-B0E4-6CD97D937384}" dt="2023-02-26T14:56:43.494" v="7263" actId="20577"/>
          <ac:spMkLst>
            <pc:docMk/>
            <pc:sldMk cId="145145912" sldId="259"/>
            <ac:spMk id="2" creationId="{BC5936E9-FE78-476B-806A-3485525F43D3}"/>
          </ac:spMkLst>
        </pc:spChg>
        <pc:spChg chg="mod">
          <ac:chgData name="kartik mahadevan" userId="f0099eaec8086daf" providerId="LiveId" clId="{192CA7FE-FC3D-4194-B0E4-6CD97D937384}" dt="2023-02-26T15:03:36.759" v="8158" actId="5793"/>
          <ac:spMkLst>
            <pc:docMk/>
            <pc:sldMk cId="145145912" sldId="259"/>
            <ac:spMk id="3" creationId="{5E3B55A3-0678-99D2-D780-0B8A93370C41}"/>
          </ac:spMkLst>
        </pc:spChg>
      </pc:sldChg>
      <pc:sldChg chg="addSp delSp modSp new mod">
        <pc:chgData name="kartik mahadevan" userId="f0099eaec8086daf" providerId="LiveId" clId="{192CA7FE-FC3D-4194-B0E4-6CD97D937384}" dt="2023-02-26T01:51:00.444" v="487" actId="14100"/>
        <pc:sldMkLst>
          <pc:docMk/>
          <pc:sldMk cId="4158357399" sldId="260"/>
        </pc:sldMkLst>
        <pc:spChg chg="mod">
          <ac:chgData name="kartik mahadevan" userId="f0099eaec8086daf" providerId="LiveId" clId="{192CA7FE-FC3D-4194-B0E4-6CD97D937384}" dt="2023-02-26T01:36:44.484" v="476" actId="20577"/>
          <ac:spMkLst>
            <pc:docMk/>
            <pc:sldMk cId="4158357399" sldId="260"/>
            <ac:spMk id="2" creationId="{FC335299-39B6-3AA8-6CCC-B46267BA36F8}"/>
          </ac:spMkLst>
        </pc:spChg>
        <pc:spChg chg="del">
          <ac:chgData name="kartik mahadevan" userId="f0099eaec8086daf" providerId="LiveId" clId="{192CA7FE-FC3D-4194-B0E4-6CD97D937384}" dt="2023-02-26T01:02:51.035" v="435" actId="478"/>
          <ac:spMkLst>
            <pc:docMk/>
            <pc:sldMk cId="4158357399" sldId="260"/>
            <ac:spMk id="3" creationId="{F41CDAB5-7B56-B50B-E385-23F7F879EDC8}"/>
          </ac:spMkLst>
        </pc:spChg>
        <pc:picChg chg="add del mod">
          <ac:chgData name="kartik mahadevan" userId="f0099eaec8086daf" providerId="LiveId" clId="{192CA7FE-FC3D-4194-B0E4-6CD97D937384}" dt="2023-02-26T01:36:15.501" v="439" actId="478"/>
          <ac:picMkLst>
            <pc:docMk/>
            <pc:sldMk cId="4158357399" sldId="260"/>
            <ac:picMk id="5" creationId="{BE91A66C-494B-5F84-41A5-DA2D91EBF51C}"/>
          </ac:picMkLst>
        </pc:picChg>
        <pc:picChg chg="add mod">
          <ac:chgData name="kartik mahadevan" userId="f0099eaec8086daf" providerId="LiveId" clId="{192CA7FE-FC3D-4194-B0E4-6CD97D937384}" dt="2023-02-26T01:51:00.444" v="487" actId="14100"/>
          <ac:picMkLst>
            <pc:docMk/>
            <pc:sldMk cId="4158357399" sldId="260"/>
            <ac:picMk id="7" creationId="{18BB93EB-62CF-72DB-68DD-8236A15DBCAC}"/>
          </ac:picMkLst>
        </pc:picChg>
        <pc:picChg chg="add mod">
          <ac:chgData name="kartik mahadevan" userId="f0099eaec8086daf" providerId="LiveId" clId="{192CA7FE-FC3D-4194-B0E4-6CD97D937384}" dt="2023-02-26T01:50:46.432" v="484" actId="1076"/>
          <ac:picMkLst>
            <pc:docMk/>
            <pc:sldMk cId="4158357399" sldId="260"/>
            <ac:picMk id="9" creationId="{AEC5F367-5CB6-BF66-1B6A-3F3194C1BD3D}"/>
          </ac:picMkLst>
        </pc:picChg>
      </pc:sldChg>
      <pc:sldChg chg="addSp delSp modSp new mod">
        <pc:chgData name="kartik mahadevan" userId="f0099eaec8086daf" providerId="LiveId" clId="{192CA7FE-FC3D-4194-B0E4-6CD97D937384}" dt="2023-02-26T02:26:22.438" v="524" actId="1076"/>
        <pc:sldMkLst>
          <pc:docMk/>
          <pc:sldMk cId="740887688" sldId="261"/>
        </pc:sldMkLst>
        <pc:spChg chg="mod">
          <ac:chgData name="kartik mahadevan" userId="f0099eaec8086daf" providerId="LiveId" clId="{192CA7FE-FC3D-4194-B0E4-6CD97D937384}" dt="2023-02-26T01:51:25.233" v="520" actId="20577"/>
          <ac:spMkLst>
            <pc:docMk/>
            <pc:sldMk cId="740887688" sldId="261"/>
            <ac:spMk id="2" creationId="{F60263A0-C204-A009-C3E1-CF4AB3052B06}"/>
          </ac:spMkLst>
        </pc:spChg>
        <pc:spChg chg="del">
          <ac:chgData name="kartik mahadevan" userId="f0099eaec8086daf" providerId="LiveId" clId="{192CA7FE-FC3D-4194-B0E4-6CD97D937384}" dt="2023-02-26T02:26:14.145" v="521" actId="478"/>
          <ac:spMkLst>
            <pc:docMk/>
            <pc:sldMk cId="740887688" sldId="261"/>
            <ac:spMk id="3" creationId="{60278402-7598-A492-65C9-C40AE343A42C}"/>
          </ac:spMkLst>
        </pc:spChg>
        <pc:picChg chg="add mod">
          <ac:chgData name="kartik mahadevan" userId="f0099eaec8086daf" providerId="LiveId" clId="{192CA7FE-FC3D-4194-B0E4-6CD97D937384}" dt="2023-02-26T02:26:22.438" v="524" actId="1076"/>
          <ac:picMkLst>
            <pc:docMk/>
            <pc:sldMk cId="740887688" sldId="261"/>
            <ac:picMk id="5" creationId="{D874F390-B515-8B51-B3A4-85B6C4F0053A}"/>
          </ac:picMkLst>
        </pc:picChg>
      </pc:sldChg>
      <pc:sldChg chg="addSp delSp modSp new mod modNotesTx">
        <pc:chgData name="kartik mahadevan" userId="f0099eaec8086daf" providerId="LiveId" clId="{192CA7FE-FC3D-4194-B0E4-6CD97D937384}" dt="2023-02-26T03:55:48.582" v="1154" actId="20577"/>
        <pc:sldMkLst>
          <pc:docMk/>
          <pc:sldMk cId="485122996" sldId="262"/>
        </pc:sldMkLst>
        <pc:spChg chg="mod">
          <ac:chgData name="kartik mahadevan" userId="f0099eaec8086daf" providerId="LiveId" clId="{192CA7FE-FC3D-4194-B0E4-6CD97D937384}" dt="2023-02-26T03:33:25.525" v="582" actId="313"/>
          <ac:spMkLst>
            <pc:docMk/>
            <pc:sldMk cId="485122996" sldId="262"/>
            <ac:spMk id="2" creationId="{24435F7F-874E-3303-3FB1-72A3969184BB}"/>
          </ac:spMkLst>
        </pc:spChg>
        <pc:spChg chg="del">
          <ac:chgData name="kartik mahadevan" userId="f0099eaec8086daf" providerId="LiveId" clId="{192CA7FE-FC3D-4194-B0E4-6CD97D937384}" dt="2023-02-26T03:33:44.370" v="583" actId="478"/>
          <ac:spMkLst>
            <pc:docMk/>
            <pc:sldMk cId="485122996" sldId="262"/>
            <ac:spMk id="3" creationId="{947B46C8-D788-09E8-822A-CB28BD995D49}"/>
          </ac:spMkLst>
        </pc:spChg>
        <pc:spChg chg="add mod">
          <ac:chgData name="kartik mahadevan" userId="f0099eaec8086daf" providerId="LiveId" clId="{192CA7FE-FC3D-4194-B0E4-6CD97D937384}" dt="2023-02-26T03:52:44.451" v="943" actId="1076"/>
          <ac:spMkLst>
            <pc:docMk/>
            <pc:sldMk cId="485122996" sldId="262"/>
            <ac:spMk id="4" creationId="{24FB78FE-1EF1-00C2-439C-C4CE31D16ACD}"/>
          </ac:spMkLst>
        </pc:spChg>
        <pc:spChg chg="add mod">
          <ac:chgData name="kartik mahadevan" userId="f0099eaec8086daf" providerId="LiveId" clId="{192CA7FE-FC3D-4194-B0E4-6CD97D937384}" dt="2023-02-26T03:55:48.582" v="1154" actId="20577"/>
          <ac:spMkLst>
            <pc:docMk/>
            <pc:sldMk cId="485122996" sldId="262"/>
            <ac:spMk id="9" creationId="{3F5469F7-9461-A4FC-9598-2121BC6800AA}"/>
          </ac:spMkLst>
        </pc:spChg>
        <pc:picChg chg="add mod">
          <ac:chgData name="kartik mahadevan" userId="f0099eaec8086daf" providerId="LiveId" clId="{192CA7FE-FC3D-4194-B0E4-6CD97D937384}" dt="2023-02-26T03:45:54.282" v="588" actId="1076"/>
          <ac:picMkLst>
            <pc:docMk/>
            <pc:sldMk cId="485122996" sldId="262"/>
            <ac:picMk id="6" creationId="{E8306E65-6FA4-F63C-B176-9CFB5227CA76}"/>
          </ac:picMkLst>
        </pc:picChg>
        <pc:picChg chg="add mod">
          <ac:chgData name="kartik mahadevan" userId="f0099eaec8086daf" providerId="LiveId" clId="{192CA7FE-FC3D-4194-B0E4-6CD97D937384}" dt="2023-02-26T03:55:23.895" v="1085" actId="14100"/>
          <ac:picMkLst>
            <pc:docMk/>
            <pc:sldMk cId="485122996" sldId="262"/>
            <ac:picMk id="8" creationId="{CCF90ACD-3594-618C-00CD-C7815C91E5CE}"/>
          </ac:picMkLst>
        </pc:picChg>
      </pc:sldChg>
      <pc:sldChg chg="addSp delSp modSp new mod">
        <pc:chgData name="kartik mahadevan" userId="f0099eaec8086daf" providerId="LiveId" clId="{192CA7FE-FC3D-4194-B0E4-6CD97D937384}" dt="2023-02-26T07:35:40.144" v="1222" actId="1076"/>
        <pc:sldMkLst>
          <pc:docMk/>
          <pc:sldMk cId="90222450" sldId="263"/>
        </pc:sldMkLst>
        <pc:spChg chg="mod">
          <ac:chgData name="kartik mahadevan" userId="f0099eaec8086daf" providerId="LiveId" clId="{192CA7FE-FC3D-4194-B0E4-6CD97D937384}" dt="2023-02-26T05:05:56.432" v="1199" actId="20577"/>
          <ac:spMkLst>
            <pc:docMk/>
            <pc:sldMk cId="90222450" sldId="263"/>
            <ac:spMk id="2" creationId="{28BD77CB-5586-7283-7039-B2BB0F45C4E4}"/>
          </ac:spMkLst>
        </pc:spChg>
        <pc:spChg chg="del">
          <ac:chgData name="kartik mahadevan" userId="f0099eaec8086daf" providerId="LiveId" clId="{192CA7FE-FC3D-4194-B0E4-6CD97D937384}" dt="2023-02-26T07:32:36.896" v="1200" actId="478"/>
          <ac:spMkLst>
            <pc:docMk/>
            <pc:sldMk cId="90222450" sldId="263"/>
            <ac:spMk id="3" creationId="{BFC0C8C3-A219-2A98-7AC8-7D5BF079C0A1}"/>
          </ac:spMkLst>
        </pc:spChg>
        <pc:spChg chg="add del">
          <ac:chgData name="kartik mahadevan" userId="f0099eaec8086daf" providerId="LiveId" clId="{192CA7FE-FC3D-4194-B0E4-6CD97D937384}" dt="2023-02-26T07:33:00.125" v="1207"/>
          <ac:spMkLst>
            <pc:docMk/>
            <pc:sldMk cId="90222450" sldId="263"/>
            <ac:spMk id="6" creationId="{50260735-F6A0-32BB-E944-189A7D5AE2AA}"/>
          </ac:spMkLst>
        </pc:spChg>
        <pc:spChg chg="add mod">
          <ac:chgData name="kartik mahadevan" userId="f0099eaec8086daf" providerId="LiveId" clId="{192CA7FE-FC3D-4194-B0E4-6CD97D937384}" dt="2023-02-26T07:33:37.050" v="1219" actId="20577"/>
          <ac:spMkLst>
            <pc:docMk/>
            <pc:sldMk cId="90222450" sldId="263"/>
            <ac:spMk id="7" creationId="{E05354FD-8044-3F90-64B1-6C485B0E81A0}"/>
          </ac:spMkLst>
        </pc:spChg>
        <pc:picChg chg="add mod">
          <ac:chgData name="kartik mahadevan" userId="f0099eaec8086daf" providerId="LiveId" clId="{192CA7FE-FC3D-4194-B0E4-6CD97D937384}" dt="2023-02-26T07:32:45.892" v="1205" actId="14100"/>
          <ac:picMkLst>
            <pc:docMk/>
            <pc:sldMk cId="90222450" sldId="263"/>
            <ac:picMk id="5" creationId="{BA3E27F0-14D4-4D1D-AC34-7B2F37FD3CD2}"/>
          </ac:picMkLst>
        </pc:picChg>
        <pc:picChg chg="add mod">
          <ac:chgData name="kartik mahadevan" userId="f0099eaec8086daf" providerId="LiveId" clId="{192CA7FE-FC3D-4194-B0E4-6CD97D937384}" dt="2023-02-26T07:35:40.144" v="1222" actId="1076"/>
          <ac:picMkLst>
            <pc:docMk/>
            <pc:sldMk cId="90222450" sldId="263"/>
            <ac:picMk id="9" creationId="{7491311E-8417-C076-BEFA-0EA7FBA68917}"/>
          </ac:picMkLst>
        </pc:picChg>
        <pc:picChg chg="add del">
          <ac:chgData name="kartik mahadevan" userId="f0099eaec8086daf" providerId="LiveId" clId="{192CA7FE-FC3D-4194-B0E4-6CD97D937384}" dt="2023-02-26T07:33:00.125" v="1207"/>
          <ac:picMkLst>
            <pc:docMk/>
            <pc:sldMk cId="90222450" sldId="263"/>
            <ac:picMk id="1026" creationId="{40326978-9B96-6BDF-3CB5-C7D2DCE8B8B9}"/>
          </ac:picMkLst>
        </pc:picChg>
      </pc:sldChg>
      <pc:sldChg chg="addSp delSp modSp new mod">
        <pc:chgData name="kartik mahadevan" userId="f0099eaec8086daf" providerId="LiveId" clId="{192CA7FE-FC3D-4194-B0E4-6CD97D937384}" dt="2023-02-26T07:44:10.758" v="1974" actId="20577"/>
        <pc:sldMkLst>
          <pc:docMk/>
          <pc:sldMk cId="2914866696" sldId="264"/>
        </pc:sldMkLst>
        <pc:spChg chg="mod">
          <ac:chgData name="kartik mahadevan" userId="f0099eaec8086daf" providerId="LiveId" clId="{192CA7FE-FC3D-4194-B0E4-6CD97D937384}" dt="2023-02-26T07:36:22.421" v="1270" actId="20577"/>
          <ac:spMkLst>
            <pc:docMk/>
            <pc:sldMk cId="2914866696" sldId="264"/>
            <ac:spMk id="2" creationId="{ADB3AFB8-FAC8-418C-575A-165ECDB8CF93}"/>
          </ac:spMkLst>
        </pc:spChg>
        <pc:spChg chg="del">
          <ac:chgData name="kartik mahadevan" userId="f0099eaec8086daf" providerId="LiveId" clId="{192CA7FE-FC3D-4194-B0E4-6CD97D937384}" dt="2023-02-26T07:36:26.567" v="1271" actId="478"/>
          <ac:spMkLst>
            <pc:docMk/>
            <pc:sldMk cId="2914866696" sldId="264"/>
            <ac:spMk id="3" creationId="{49F01E69-3F10-5868-5A53-0090CA63B2E3}"/>
          </ac:spMkLst>
        </pc:spChg>
        <pc:spChg chg="add del mod">
          <ac:chgData name="kartik mahadevan" userId="f0099eaec8086daf" providerId="LiveId" clId="{192CA7FE-FC3D-4194-B0E4-6CD97D937384}" dt="2023-02-26T07:39:12.796" v="1277"/>
          <ac:spMkLst>
            <pc:docMk/>
            <pc:sldMk cId="2914866696" sldId="264"/>
            <ac:spMk id="6" creationId="{D8215A39-2F8B-A435-6503-C1860FB06262}"/>
          </ac:spMkLst>
        </pc:spChg>
        <pc:spChg chg="add mod">
          <ac:chgData name="kartik mahadevan" userId="f0099eaec8086daf" providerId="LiveId" clId="{192CA7FE-FC3D-4194-B0E4-6CD97D937384}" dt="2023-02-26T07:44:10.758" v="1974" actId="20577"/>
          <ac:spMkLst>
            <pc:docMk/>
            <pc:sldMk cId="2914866696" sldId="264"/>
            <ac:spMk id="7" creationId="{4ECF3D55-D3B6-028E-FA2A-388D8E9CC6A3}"/>
          </ac:spMkLst>
        </pc:spChg>
        <pc:picChg chg="add mod">
          <ac:chgData name="kartik mahadevan" userId="f0099eaec8086daf" providerId="LiveId" clId="{192CA7FE-FC3D-4194-B0E4-6CD97D937384}" dt="2023-02-26T07:38:19.744" v="1274" actId="1076"/>
          <ac:picMkLst>
            <pc:docMk/>
            <pc:sldMk cId="2914866696" sldId="264"/>
            <ac:picMk id="5" creationId="{E5A19202-9388-8DB3-C3EC-6F107D29A464}"/>
          </ac:picMkLst>
        </pc:picChg>
        <pc:picChg chg="add mod">
          <ac:chgData name="kartik mahadevan" userId="f0099eaec8086daf" providerId="LiveId" clId="{192CA7FE-FC3D-4194-B0E4-6CD97D937384}" dt="2023-02-26T07:43:06.043" v="1743" actId="1076"/>
          <ac:picMkLst>
            <pc:docMk/>
            <pc:sldMk cId="2914866696" sldId="264"/>
            <ac:picMk id="9" creationId="{88DF099F-4DEA-CD1F-682F-052964E201B4}"/>
          </ac:picMkLst>
        </pc:picChg>
      </pc:sldChg>
      <pc:sldChg chg="addSp delSp modSp new mod">
        <pc:chgData name="kartik mahadevan" userId="f0099eaec8086daf" providerId="LiveId" clId="{192CA7FE-FC3D-4194-B0E4-6CD97D937384}" dt="2023-02-26T07:52:37.170" v="2030" actId="20577"/>
        <pc:sldMkLst>
          <pc:docMk/>
          <pc:sldMk cId="424207048" sldId="265"/>
        </pc:sldMkLst>
        <pc:spChg chg="mod">
          <ac:chgData name="kartik mahadevan" userId="f0099eaec8086daf" providerId="LiveId" clId="{192CA7FE-FC3D-4194-B0E4-6CD97D937384}" dt="2023-02-26T07:44:21.038" v="1985" actId="20577"/>
          <ac:spMkLst>
            <pc:docMk/>
            <pc:sldMk cId="424207048" sldId="265"/>
            <ac:spMk id="2" creationId="{3F52CF62-8A27-7BE1-4BD7-97E5AA4DDBBF}"/>
          </ac:spMkLst>
        </pc:spChg>
        <pc:spChg chg="del">
          <ac:chgData name="kartik mahadevan" userId="f0099eaec8086daf" providerId="LiveId" clId="{192CA7FE-FC3D-4194-B0E4-6CD97D937384}" dt="2023-02-26T07:44:34.929" v="1986" actId="478"/>
          <ac:spMkLst>
            <pc:docMk/>
            <pc:sldMk cId="424207048" sldId="265"/>
            <ac:spMk id="3" creationId="{B8B3F3D6-ADB7-E273-C28C-C69179F1F9A3}"/>
          </ac:spMkLst>
        </pc:spChg>
        <pc:spChg chg="add mod">
          <ac:chgData name="kartik mahadevan" userId="f0099eaec8086daf" providerId="LiveId" clId="{192CA7FE-FC3D-4194-B0E4-6CD97D937384}" dt="2023-02-26T07:52:37.170" v="2030" actId="20577"/>
          <ac:spMkLst>
            <pc:docMk/>
            <pc:sldMk cId="424207048" sldId="265"/>
            <ac:spMk id="8" creationId="{BAB1FF3D-80B4-0C9D-84FF-A1EFA60D495F}"/>
          </ac:spMkLst>
        </pc:spChg>
        <pc:picChg chg="add mod">
          <ac:chgData name="kartik mahadevan" userId="f0099eaec8086daf" providerId="LiveId" clId="{192CA7FE-FC3D-4194-B0E4-6CD97D937384}" dt="2023-02-26T07:48:04.076" v="1990" actId="14100"/>
          <ac:picMkLst>
            <pc:docMk/>
            <pc:sldMk cId="424207048" sldId="265"/>
            <ac:picMk id="5" creationId="{9E66AC66-443B-29F6-90B3-D523560B7A93}"/>
          </ac:picMkLst>
        </pc:picChg>
        <pc:picChg chg="add mod">
          <ac:chgData name="kartik mahadevan" userId="f0099eaec8086daf" providerId="LiveId" clId="{192CA7FE-FC3D-4194-B0E4-6CD97D937384}" dt="2023-02-26T07:50:45.935" v="2009" actId="1076"/>
          <ac:picMkLst>
            <pc:docMk/>
            <pc:sldMk cId="424207048" sldId="265"/>
            <ac:picMk id="7" creationId="{C523CC84-2903-5881-3A30-5CCF0978D8F0}"/>
          </ac:picMkLst>
        </pc:picChg>
        <pc:picChg chg="add mod">
          <ac:chgData name="kartik mahadevan" userId="f0099eaec8086daf" providerId="LiveId" clId="{192CA7FE-FC3D-4194-B0E4-6CD97D937384}" dt="2023-02-26T07:50:54.155" v="2012" actId="1076"/>
          <ac:picMkLst>
            <pc:docMk/>
            <pc:sldMk cId="424207048" sldId="265"/>
            <ac:picMk id="10" creationId="{8D42D14A-3EAB-1EDC-D5B5-FE771665C75D}"/>
          </ac:picMkLst>
        </pc:picChg>
      </pc:sldChg>
      <pc:sldChg chg="addSp delSp modSp new mod">
        <pc:chgData name="kartik mahadevan" userId="f0099eaec8086daf" providerId="LiveId" clId="{192CA7FE-FC3D-4194-B0E4-6CD97D937384}" dt="2023-02-26T10:27:29.123" v="3018" actId="1076"/>
        <pc:sldMkLst>
          <pc:docMk/>
          <pc:sldMk cId="2189688712" sldId="266"/>
        </pc:sldMkLst>
        <pc:spChg chg="mod">
          <ac:chgData name="kartik mahadevan" userId="f0099eaec8086daf" providerId="LiveId" clId="{192CA7FE-FC3D-4194-B0E4-6CD97D937384}" dt="2023-02-26T07:55:28.913" v="2062" actId="20577"/>
          <ac:spMkLst>
            <pc:docMk/>
            <pc:sldMk cId="2189688712" sldId="266"/>
            <ac:spMk id="2" creationId="{B89ECF84-BB5E-002E-DFD6-48287EA9B999}"/>
          </ac:spMkLst>
        </pc:spChg>
        <pc:spChg chg="del">
          <ac:chgData name="kartik mahadevan" userId="f0099eaec8086daf" providerId="LiveId" clId="{192CA7FE-FC3D-4194-B0E4-6CD97D937384}" dt="2023-02-26T07:55:38.625" v="2063" actId="478"/>
          <ac:spMkLst>
            <pc:docMk/>
            <pc:sldMk cId="2189688712" sldId="266"/>
            <ac:spMk id="3" creationId="{B582BD40-C7F5-00DD-F37C-88B8AC380AEC}"/>
          </ac:spMkLst>
        </pc:spChg>
        <pc:spChg chg="add mod">
          <ac:chgData name="kartik mahadevan" userId="f0099eaec8086daf" providerId="LiveId" clId="{192CA7FE-FC3D-4194-B0E4-6CD97D937384}" dt="2023-02-26T10:26:17.979" v="3015" actId="20577"/>
          <ac:spMkLst>
            <pc:docMk/>
            <pc:sldMk cId="2189688712" sldId="266"/>
            <ac:spMk id="6" creationId="{12B77292-0F17-B707-29F5-93A686BF5BE8}"/>
          </ac:spMkLst>
        </pc:spChg>
        <pc:picChg chg="add mod">
          <ac:chgData name="kartik mahadevan" userId="f0099eaec8086daf" providerId="LiveId" clId="{192CA7FE-FC3D-4194-B0E4-6CD97D937384}" dt="2023-02-26T08:04:57.412" v="2067" actId="1076"/>
          <ac:picMkLst>
            <pc:docMk/>
            <pc:sldMk cId="2189688712" sldId="266"/>
            <ac:picMk id="5" creationId="{4D72B9B5-69E4-DCF5-46FE-57AE15BB441A}"/>
          </ac:picMkLst>
        </pc:picChg>
        <pc:picChg chg="add mod">
          <ac:chgData name="kartik mahadevan" userId="f0099eaec8086daf" providerId="LiveId" clId="{192CA7FE-FC3D-4194-B0E4-6CD97D937384}" dt="2023-02-26T10:27:29.123" v="3018" actId="1076"/>
          <ac:picMkLst>
            <pc:docMk/>
            <pc:sldMk cId="2189688712" sldId="266"/>
            <ac:picMk id="8" creationId="{B5717F36-3729-4931-6F17-BB93DF61116F}"/>
          </ac:picMkLst>
        </pc:picChg>
      </pc:sldChg>
      <pc:sldChg chg="addSp delSp modSp new mod">
        <pc:chgData name="kartik mahadevan" userId="f0099eaec8086daf" providerId="LiveId" clId="{192CA7FE-FC3D-4194-B0E4-6CD97D937384}" dt="2023-02-26T10:29:16.409" v="3207" actId="20577"/>
        <pc:sldMkLst>
          <pc:docMk/>
          <pc:sldMk cId="2761636478" sldId="267"/>
        </pc:sldMkLst>
        <pc:spChg chg="mod">
          <ac:chgData name="kartik mahadevan" userId="f0099eaec8086daf" providerId="LiveId" clId="{192CA7FE-FC3D-4194-B0E4-6CD97D937384}" dt="2023-02-26T09:06:17.135" v="2874" actId="20577"/>
          <ac:spMkLst>
            <pc:docMk/>
            <pc:sldMk cId="2761636478" sldId="267"/>
            <ac:spMk id="2" creationId="{5603ABC2-D6C7-3B33-04DB-319EA1A4C5AA}"/>
          </ac:spMkLst>
        </pc:spChg>
        <pc:spChg chg="del">
          <ac:chgData name="kartik mahadevan" userId="f0099eaec8086daf" providerId="LiveId" clId="{192CA7FE-FC3D-4194-B0E4-6CD97D937384}" dt="2023-02-26T09:06:20.335" v="2875" actId="478"/>
          <ac:spMkLst>
            <pc:docMk/>
            <pc:sldMk cId="2761636478" sldId="267"/>
            <ac:spMk id="3" creationId="{ABF4A2F3-61A2-19BC-AE1E-E70431AB17C8}"/>
          </ac:spMkLst>
        </pc:spChg>
        <pc:spChg chg="add mod">
          <ac:chgData name="kartik mahadevan" userId="f0099eaec8086daf" providerId="LiveId" clId="{192CA7FE-FC3D-4194-B0E4-6CD97D937384}" dt="2023-02-26T10:29:16.409" v="3207" actId="20577"/>
          <ac:spMkLst>
            <pc:docMk/>
            <pc:sldMk cId="2761636478" sldId="267"/>
            <ac:spMk id="4" creationId="{5058BA67-C694-0C90-DA31-9A250FC06089}"/>
          </ac:spMkLst>
        </pc:spChg>
        <pc:picChg chg="add mod">
          <ac:chgData name="kartik mahadevan" userId="f0099eaec8086daf" providerId="LiveId" clId="{192CA7FE-FC3D-4194-B0E4-6CD97D937384}" dt="2023-02-26T10:25:04.564" v="2994" actId="14100"/>
          <ac:picMkLst>
            <pc:docMk/>
            <pc:sldMk cId="2761636478" sldId="267"/>
            <ac:picMk id="6" creationId="{6E390239-141B-5515-AD8C-B764CC3CFD31}"/>
          </ac:picMkLst>
        </pc:picChg>
        <pc:picChg chg="add mod">
          <ac:chgData name="kartik mahadevan" userId="f0099eaec8086daf" providerId="LiveId" clId="{192CA7FE-FC3D-4194-B0E4-6CD97D937384}" dt="2023-02-26T10:25:18.926" v="2998" actId="1076"/>
          <ac:picMkLst>
            <pc:docMk/>
            <pc:sldMk cId="2761636478" sldId="267"/>
            <ac:picMk id="8" creationId="{BF61827E-4506-F743-0A94-1CA554D97BBF}"/>
          </ac:picMkLst>
        </pc:picChg>
      </pc:sldChg>
      <pc:sldChg chg="addSp delSp modSp new mod">
        <pc:chgData name="kartik mahadevan" userId="f0099eaec8086daf" providerId="LiveId" clId="{192CA7FE-FC3D-4194-B0E4-6CD97D937384}" dt="2023-02-26T10:39:11.003" v="3490" actId="255"/>
        <pc:sldMkLst>
          <pc:docMk/>
          <pc:sldMk cId="1441146851" sldId="268"/>
        </pc:sldMkLst>
        <pc:spChg chg="mod">
          <ac:chgData name="kartik mahadevan" userId="f0099eaec8086daf" providerId="LiveId" clId="{192CA7FE-FC3D-4194-B0E4-6CD97D937384}" dt="2023-02-26T10:35:15.368" v="3272" actId="27636"/>
          <ac:spMkLst>
            <pc:docMk/>
            <pc:sldMk cId="1441146851" sldId="268"/>
            <ac:spMk id="2" creationId="{FD743F4E-D497-FDD1-1058-2A9ED4098447}"/>
          </ac:spMkLst>
        </pc:spChg>
        <pc:spChg chg="del">
          <ac:chgData name="kartik mahadevan" userId="f0099eaec8086daf" providerId="LiveId" clId="{192CA7FE-FC3D-4194-B0E4-6CD97D937384}" dt="2023-02-26T10:29:46.234" v="3247" actId="478"/>
          <ac:spMkLst>
            <pc:docMk/>
            <pc:sldMk cId="1441146851" sldId="268"/>
            <ac:spMk id="3" creationId="{FD1BD992-EEE9-9CA7-054E-E9E59F045451}"/>
          </ac:spMkLst>
        </pc:spChg>
        <pc:spChg chg="add del mod">
          <ac:chgData name="kartik mahadevan" userId="f0099eaec8086daf" providerId="LiveId" clId="{192CA7FE-FC3D-4194-B0E4-6CD97D937384}" dt="2023-02-26T10:34:27.110" v="3258"/>
          <ac:spMkLst>
            <pc:docMk/>
            <pc:sldMk cId="1441146851" sldId="268"/>
            <ac:spMk id="8" creationId="{791538FD-44A7-4333-8DDF-EB6748683BFA}"/>
          </ac:spMkLst>
        </pc:spChg>
        <pc:spChg chg="add mod">
          <ac:chgData name="kartik mahadevan" userId="f0099eaec8086daf" providerId="LiveId" clId="{192CA7FE-FC3D-4194-B0E4-6CD97D937384}" dt="2023-02-26T10:39:11.003" v="3490" actId="255"/>
          <ac:spMkLst>
            <pc:docMk/>
            <pc:sldMk cId="1441146851" sldId="268"/>
            <ac:spMk id="9" creationId="{DD932AB0-2A82-C829-E9BC-487545DBA7C2}"/>
          </ac:spMkLst>
        </pc:spChg>
        <pc:spChg chg="add mod">
          <ac:chgData name="kartik mahadevan" userId="f0099eaec8086daf" providerId="LiveId" clId="{192CA7FE-FC3D-4194-B0E4-6CD97D937384}" dt="2023-02-26T10:37:53.552" v="3487" actId="20577"/>
          <ac:spMkLst>
            <pc:docMk/>
            <pc:sldMk cId="1441146851" sldId="268"/>
            <ac:spMk id="10" creationId="{B6DB3159-4FC4-3F76-DA46-CAB2F42E03DA}"/>
          </ac:spMkLst>
        </pc:spChg>
        <pc:picChg chg="add mod">
          <ac:chgData name="kartik mahadevan" userId="f0099eaec8086daf" providerId="LiveId" clId="{192CA7FE-FC3D-4194-B0E4-6CD97D937384}" dt="2023-02-26T10:35:24.620" v="3275" actId="1076"/>
          <ac:picMkLst>
            <pc:docMk/>
            <pc:sldMk cId="1441146851" sldId="268"/>
            <ac:picMk id="5" creationId="{8FE7C5DA-07C7-52A8-CC95-7F3D5DA65D80}"/>
          </ac:picMkLst>
        </pc:picChg>
        <pc:picChg chg="add mod">
          <ac:chgData name="kartik mahadevan" userId="f0099eaec8086daf" providerId="LiveId" clId="{192CA7FE-FC3D-4194-B0E4-6CD97D937384}" dt="2023-02-26T10:35:17.723" v="3273" actId="1076"/>
          <ac:picMkLst>
            <pc:docMk/>
            <pc:sldMk cId="1441146851" sldId="268"/>
            <ac:picMk id="7" creationId="{793520D5-344B-7317-F1F5-1E302FA71441}"/>
          </ac:picMkLst>
        </pc:picChg>
      </pc:sldChg>
      <pc:sldChg chg="addSp delSp modSp new mod">
        <pc:chgData name="kartik mahadevan" userId="f0099eaec8086daf" providerId="LiveId" clId="{192CA7FE-FC3D-4194-B0E4-6CD97D937384}" dt="2023-02-26T11:50:15.923" v="4302" actId="20577"/>
        <pc:sldMkLst>
          <pc:docMk/>
          <pc:sldMk cId="814032511" sldId="269"/>
        </pc:sldMkLst>
        <pc:spChg chg="mod">
          <ac:chgData name="kartik mahadevan" userId="f0099eaec8086daf" providerId="LiveId" clId="{192CA7FE-FC3D-4194-B0E4-6CD97D937384}" dt="2023-02-26T10:39:54.156" v="3532" actId="27636"/>
          <ac:spMkLst>
            <pc:docMk/>
            <pc:sldMk cId="814032511" sldId="269"/>
            <ac:spMk id="2" creationId="{A4355367-5236-4F66-79E3-53291560F859}"/>
          </ac:spMkLst>
        </pc:spChg>
        <pc:spChg chg="del">
          <ac:chgData name="kartik mahadevan" userId="f0099eaec8086daf" providerId="LiveId" clId="{192CA7FE-FC3D-4194-B0E4-6CD97D937384}" dt="2023-02-26T10:46:52.657" v="3533" actId="478"/>
          <ac:spMkLst>
            <pc:docMk/>
            <pc:sldMk cId="814032511" sldId="269"/>
            <ac:spMk id="3" creationId="{02298738-76BC-F268-577E-013343026E07}"/>
          </ac:spMkLst>
        </pc:spChg>
        <pc:spChg chg="add mod">
          <ac:chgData name="kartik mahadevan" userId="f0099eaec8086daf" providerId="LiveId" clId="{192CA7FE-FC3D-4194-B0E4-6CD97D937384}" dt="2023-02-26T11:50:15.923" v="4302" actId="20577"/>
          <ac:spMkLst>
            <pc:docMk/>
            <pc:sldMk cId="814032511" sldId="269"/>
            <ac:spMk id="8" creationId="{CDCFA691-9144-BC6C-8D76-E9500B949163}"/>
          </ac:spMkLst>
        </pc:spChg>
        <pc:picChg chg="add del mod">
          <ac:chgData name="kartik mahadevan" userId="f0099eaec8086daf" providerId="LiveId" clId="{192CA7FE-FC3D-4194-B0E4-6CD97D937384}" dt="2023-02-26T11:40:07.916" v="3537" actId="478"/>
          <ac:picMkLst>
            <pc:docMk/>
            <pc:sldMk cId="814032511" sldId="269"/>
            <ac:picMk id="5" creationId="{696822F8-2334-278C-BCF3-00BA2EBAEE89}"/>
          </ac:picMkLst>
        </pc:picChg>
        <pc:picChg chg="add mod">
          <ac:chgData name="kartik mahadevan" userId="f0099eaec8086daf" providerId="LiveId" clId="{192CA7FE-FC3D-4194-B0E4-6CD97D937384}" dt="2023-02-26T11:43:21.310" v="3703" actId="14100"/>
          <ac:picMkLst>
            <pc:docMk/>
            <pc:sldMk cId="814032511" sldId="269"/>
            <ac:picMk id="7" creationId="{B0389DE0-B036-2B72-42F3-F21F822ED413}"/>
          </ac:picMkLst>
        </pc:picChg>
        <pc:picChg chg="add mod">
          <ac:chgData name="kartik mahadevan" userId="f0099eaec8086daf" providerId="LiveId" clId="{192CA7FE-FC3D-4194-B0E4-6CD97D937384}" dt="2023-02-26T11:43:24.363" v="3704" actId="1076"/>
          <ac:picMkLst>
            <pc:docMk/>
            <pc:sldMk cId="814032511" sldId="269"/>
            <ac:picMk id="10" creationId="{55AAD148-FE7F-1F1B-F01F-34881B9A3B9F}"/>
          </ac:picMkLst>
        </pc:picChg>
        <pc:picChg chg="add del mod">
          <ac:chgData name="kartik mahadevan" userId="f0099eaec8086daf" providerId="LiveId" clId="{192CA7FE-FC3D-4194-B0E4-6CD97D937384}" dt="2023-02-26T11:49:09.006" v="4105" actId="478"/>
          <ac:picMkLst>
            <pc:docMk/>
            <pc:sldMk cId="814032511" sldId="269"/>
            <ac:picMk id="12" creationId="{97AA181B-5A87-04B8-1DB7-6B331BA6A8B1}"/>
          </ac:picMkLst>
        </pc:picChg>
        <pc:picChg chg="add mod">
          <ac:chgData name="kartik mahadevan" userId="f0099eaec8086daf" providerId="LiveId" clId="{192CA7FE-FC3D-4194-B0E4-6CD97D937384}" dt="2023-02-26T11:49:18.565" v="4109" actId="14100"/>
          <ac:picMkLst>
            <pc:docMk/>
            <pc:sldMk cId="814032511" sldId="269"/>
            <ac:picMk id="14" creationId="{C811A6F2-CFDE-58DD-F95F-32A4354CDE9D}"/>
          </ac:picMkLst>
        </pc:picChg>
      </pc:sldChg>
      <pc:sldChg chg="addSp delSp modSp new mod">
        <pc:chgData name="kartik mahadevan" userId="f0099eaec8086daf" providerId="LiveId" clId="{192CA7FE-FC3D-4194-B0E4-6CD97D937384}" dt="2023-02-26T12:09:15.034" v="5099" actId="1076"/>
        <pc:sldMkLst>
          <pc:docMk/>
          <pc:sldMk cId="47156309" sldId="270"/>
        </pc:sldMkLst>
        <pc:spChg chg="mod">
          <ac:chgData name="kartik mahadevan" userId="f0099eaec8086daf" providerId="LiveId" clId="{192CA7FE-FC3D-4194-B0E4-6CD97D937384}" dt="2023-02-26T11:50:43.031" v="4315" actId="27636"/>
          <ac:spMkLst>
            <pc:docMk/>
            <pc:sldMk cId="47156309" sldId="270"/>
            <ac:spMk id="2" creationId="{BDB753D1-A9D4-0EF5-CC91-A13C068C22FA}"/>
          </ac:spMkLst>
        </pc:spChg>
        <pc:spChg chg="del">
          <ac:chgData name="kartik mahadevan" userId="f0099eaec8086daf" providerId="LiveId" clId="{192CA7FE-FC3D-4194-B0E4-6CD97D937384}" dt="2023-02-26T11:50:45.829" v="4316" actId="478"/>
          <ac:spMkLst>
            <pc:docMk/>
            <pc:sldMk cId="47156309" sldId="270"/>
            <ac:spMk id="3" creationId="{88AD32B3-29C6-479F-4D20-87EB29389B9D}"/>
          </ac:spMkLst>
        </pc:spChg>
        <pc:spChg chg="add mod">
          <ac:chgData name="kartik mahadevan" userId="f0099eaec8086daf" providerId="LiveId" clId="{192CA7FE-FC3D-4194-B0E4-6CD97D937384}" dt="2023-02-26T11:55:03.949" v="4355" actId="255"/>
          <ac:spMkLst>
            <pc:docMk/>
            <pc:sldMk cId="47156309" sldId="270"/>
            <ac:spMk id="4" creationId="{B5D047B9-24D9-7966-5829-A33CC91BDCFE}"/>
          </ac:spMkLst>
        </pc:spChg>
        <pc:spChg chg="add mod">
          <ac:chgData name="kartik mahadevan" userId="f0099eaec8086daf" providerId="LiveId" clId="{192CA7FE-FC3D-4194-B0E4-6CD97D937384}" dt="2023-02-26T12:06:19.682" v="4940" actId="1076"/>
          <ac:spMkLst>
            <pc:docMk/>
            <pc:sldMk cId="47156309" sldId="270"/>
            <ac:spMk id="7" creationId="{D9319444-EEA1-BEDF-76EC-1A0C3DEF0C90}"/>
          </ac:spMkLst>
        </pc:spChg>
        <pc:spChg chg="add mod">
          <ac:chgData name="kartik mahadevan" userId="f0099eaec8086daf" providerId="LiveId" clId="{192CA7FE-FC3D-4194-B0E4-6CD97D937384}" dt="2023-02-26T12:06:29.861" v="4944" actId="1076"/>
          <ac:spMkLst>
            <pc:docMk/>
            <pc:sldMk cId="47156309" sldId="270"/>
            <ac:spMk id="10" creationId="{1875B29B-109E-45EF-0911-155A741C1D95}"/>
          </ac:spMkLst>
        </pc:spChg>
        <pc:spChg chg="add mod">
          <ac:chgData name="kartik mahadevan" userId="f0099eaec8086daf" providerId="LiveId" clId="{192CA7FE-FC3D-4194-B0E4-6CD97D937384}" dt="2023-02-26T12:09:08.671" v="5096" actId="1076"/>
          <ac:spMkLst>
            <pc:docMk/>
            <pc:sldMk cId="47156309" sldId="270"/>
            <ac:spMk id="13" creationId="{EF2AF8F1-7C9E-C873-43FB-7DD9476605EB}"/>
          </ac:spMkLst>
        </pc:spChg>
        <pc:picChg chg="add mod">
          <ac:chgData name="kartik mahadevan" userId="f0099eaec8086daf" providerId="LiveId" clId="{192CA7FE-FC3D-4194-B0E4-6CD97D937384}" dt="2023-02-26T12:06:15.182" v="4939" actId="14100"/>
          <ac:picMkLst>
            <pc:docMk/>
            <pc:sldMk cId="47156309" sldId="270"/>
            <ac:picMk id="6" creationId="{3166E0FA-C2E3-E471-4C26-E841938DB52D}"/>
          </ac:picMkLst>
        </pc:picChg>
        <pc:picChg chg="add mod">
          <ac:chgData name="kartik mahadevan" userId="f0099eaec8086daf" providerId="LiveId" clId="{192CA7FE-FC3D-4194-B0E4-6CD97D937384}" dt="2023-02-26T12:06:26.748" v="4943" actId="14100"/>
          <ac:picMkLst>
            <pc:docMk/>
            <pc:sldMk cId="47156309" sldId="270"/>
            <ac:picMk id="9" creationId="{F5061672-F819-B277-A5BB-7048854D0AD8}"/>
          </ac:picMkLst>
        </pc:picChg>
        <pc:picChg chg="add mod">
          <ac:chgData name="kartik mahadevan" userId="f0099eaec8086daf" providerId="LiveId" clId="{192CA7FE-FC3D-4194-B0E4-6CD97D937384}" dt="2023-02-26T12:06:38.804" v="4946" actId="1076"/>
          <ac:picMkLst>
            <pc:docMk/>
            <pc:sldMk cId="47156309" sldId="270"/>
            <ac:picMk id="12" creationId="{F2053820-C93F-62E2-2467-D6129388A542}"/>
          </ac:picMkLst>
        </pc:picChg>
        <pc:picChg chg="add mod">
          <ac:chgData name="kartik mahadevan" userId="f0099eaec8086daf" providerId="LiveId" clId="{192CA7FE-FC3D-4194-B0E4-6CD97D937384}" dt="2023-02-26T12:09:15.034" v="5099" actId="1076"/>
          <ac:picMkLst>
            <pc:docMk/>
            <pc:sldMk cId="47156309" sldId="270"/>
            <ac:picMk id="15" creationId="{97B7E757-9709-C0E5-7412-FC36AB4009CD}"/>
          </ac:picMkLst>
        </pc:picChg>
      </pc:sldChg>
      <pc:sldChg chg="addSp delSp modSp new mod">
        <pc:chgData name="kartik mahadevan" userId="f0099eaec8086daf" providerId="LiveId" clId="{192CA7FE-FC3D-4194-B0E4-6CD97D937384}" dt="2023-02-26T13:09:22.774" v="5481" actId="1076"/>
        <pc:sldMkLst>
          <pc:docMk/>
          <pc:sldMk cId="3217689121" sldId="271"/>
        </pc:sldMkLst>
        <pc:spChg chg="mod">
          <ac:chgData name="kartik mahadevan" userId="f0099eaec8086daf" providerId="LiveId" clId="{192CA7FE-FC3D-4194-B0E4-6CD97D937384}" dt="2023-02-26T12:09:52.658" v="5145" actId="27636"/>
          <ac:spMkLst>
            <pc:docMk/>
            <pc:sldMk cId="3217689121" sldId="271"/>
            <ac:spMk id="2" creationId="{152DF47A-0EEA-0AB9-23D9-4095B7089D5A}"/>
          </ac:spMkLst>
        </pc:spChg>
        <pc:spChg chg="del">
          <ac:chgData name="kartik mahadevan" userId="f0099eaec8086daf" providerId="LiveId" clId="{192CA7FE-FC3D-4194-B0E4-6CD97D937384}" dt="2023-02-26T12:09:55.243" v="5146" actId="478"/>
          <ac:spMkLst>
            <pc:docMk/>
            <pc:sldMk cId="3217689121" sldId="271"/>
            <ac:spMk id="3" creationId="{14259BF0-FC33-15A0-63A1-E38159304BD4}"/>
          </ac:spMkLst>
        </pc:spChg>
        <pc:spChg chg="add mod">
          <ac:chgData name="kartik mahadevan" userId="f0099eaec8086daf" providerId="LiveId" clId="{192CA7FE-FC3D-4194-B0E4-6CD97D937384}" dt="2023-02-26T12:50:12.242" v="5473" actId="1076"/>
          <ac:spMkLst>
            <pc:docMk/>
            <pc:sldMk cId="3217689121" sldId="271"/>
            <ac:spMk id="8" creationId="{BEC01A51-AAF5-CAFB-BC2B-41BB6F3024FF}"/>
          </ac:spMkLst>
        </pc:spChg>
        <pc:picChg chg="add mod">
          <ac:chgData name="kartik mahadevan" userId="f0099eaec8086daf" providerId="LiveId" clId="{192CA7FE-FC3D-4194-B0E4-6CD97D937384}" dt="2023-02-26T12:14:28.428" v="5149" actId="1076"/>
          <ac:picMkLst>
            <pc:docMk/>
            <pc:sldMk cId="3217689121" sldId="271"/>
            <ac:picMk id="5" creationId="{45828805-4441-E1B0-92A9-C9915CB22565}"/>
          </ac:picMkLst>
        </pc:picChg>
        <pc:picChg chg="add mod">
          <ac:chgData name="kartik mahadevan" userId="f0099eaec8086daf" providerId="LiveId" clId="{192CA7FE-FC3D-4194-B0E4-6CD97D937384}" dt="2023-02-26T12:44:36.677" v="5153" actId="1076"/>
          <ac:picMkLst>
            <pc:docMk/>
            <pc:sldMk cId="3217689121" sldId="271"/>
            <ac:picMk id="7" creationId="{0456CB78-EEFC-E730-E87E-294A00A41D11}"/>
          </ac:picMkLst>
        </pc:picChg>
        <pc:picChg chg="add mod">
          <ac:chgData name="kartik mahadevan" userId="f0099eaec8086daf" providerId="LiveId" clId="{192CA7FE-FC3D-4194-B0E4-6CD97D937384}" dt="2023-02-26T12:50:55.779" v="5478" actId="1076"/>
          <ac:picMkLst>
            <pc:docMk/>
            <pc:sldMk cId="3217689121" sldId="271"/>
            <ac:picMk id="10" creationId="{1911E4D7-6EBC-539D-B18C-C5D6F0FE5CA7}"/>
          </ac:picMkLst>
        </pc:picChg>
        <pc:picChg chg="add mod">
          <ac:chgData name="kartik mahadevan" userId="f0099eaec8086daf" providerId="LiveId" clId="{192CA7FE-FC3D-4194-B0E4-6CD97D937384}" dt="2023-02-26T13:09:22.774" v="5481" actId="1076"/>
          <ac:picMkLst>
            <pc:docMk/>
            <pc:sldMk cId="3217689121" sldId="271"/>
            <ac:picMk id="12" creationId="{A20D4017-2F8E-25C1-1E99-53A712E2BB60}"/>
          </ac:picMkLst>
        </pc:picChg>
      </pc:sldChg>
      <pc:sldChg chg="addSp delSp modSp new mod">
        <pc:chgData name="kartik mahadevan" userId="f0099eaec8086daf" providerId="LiveId" clId="{192CA7FE-FC3D-4194-B0E4-6CD97D937384}" dt="2023-02-26T13:17:08.767" v="6210" actId="255"/>
        <pc:sldMkLst>
          <pc:docMk/>
          <pc:sldMk cId="1610539078" sldId="272"/>
        </pc:sldMkLst>
        <pc:spChg chg="del">
          <ac:chgData name="kartik mahadevan" userId="f0099eaec8086daf" providerId="LiveId" clId="{192CA7FE-FC3D-4194-B0E4-6CD97D937384}" dt="2023-02-26T13:11:33.446" v="5483" actId="478"/>
          <ac:spMkLst>
            <pc:docMk/>
            <pc:sldMk cId="1610539078" sldId="272"/>
            <ac:spMk id="2" creationId="{01AA4E06-1939-6ECA-577F-EAEB89E68347}"/>
          </ac:spMkLst>
        </pc:spChg>
        <pc:spChg chg="del">
          <ac:chgData name="kartik mahadevan" userId="f0099eaec8086daf" providerId="LiveId" clId="{192CA7FE-FC3D-4194-B0E4-6CD97D937384}" dt="2023-02-26T13:11:37.004" v="5484" actId="478"/>
          <ac:spMkLst>
            <pc:docMk/>
            <pc:sldMk cId="1610539078" sldId="272"/>
            <ac:spMk id="3" creationId="{87576422-AAB8-B843-D8E3-2EEDD469CE15}"/>
          </ac:spMkLst>
        </pc:spChg>
        <pc:spChg chg="add mod">
          <ac:chgData name="kartik mahadevan" userId="f0099eaec8086daf" providerId="LiveId" clId="{192CA7FE-FC3D-4194-B0E4-6CD97D937384}" dt="2023-02-26T13:15:30.360" v="6104" actId="20577"/>
          <ac:spMkLst>
            <pc:docMk/>
            <pc:sldMk cId="1610539078" sldId="272"/>
            <ac:spMk id="6" creationId="{394B812D-8E6A-ED75-24E4-4379C99BFBAD}"/>
          </ac:spMkLst>
        </pc:spChg>
        <pc:spChg chg="add del mod">
          <ac:chgData name="kartik mahadevan" userId="f0099eaec8086daf" providerId="LiveId" clId="{192CA7FE-FC3D-4194-B0E4-6CD97D937384}" dt="2023-02-26T13:16:25.261" v="6111"/>
          <ac:spMkLst>
            <pc:docMk/>
            <pc:sldMk cId="1610539078" sldId="272"/>
            <ac:spMk id="9" creationId="{5082169F-9C7E-5F03-B980-C68B570A90A7}"/>
          </ac:spMkLst>
        </pc:spChg>
        <pc:spChg chg="add mod">
          <ac:chgData name="kartik mahadevan" userId="f0099eaec8086daf" providerId="LiveId" clId="{192CA7FE-FC3D-4194-B0E4-6CD97D937384}" dt="2023-02-26T13:17:08.767" v="6210" actId="255"/>
          <ac:spMkLst>
            <pc:docMk/>
            <pc:sldMk cId="1610539078" sldId="272"/>
            <ac:spMk id="10" creationId="{0135AEBF-2DDF-6DDB-B56E-C67E57C693D4}"/>
          </ac:spMkLst>
        </pc:spChg>
        <pc:picChg chg="add mod">
          <ac:chgData name="kartik mahadevan" userId="f0099eaec8086daf" providerId="LiveId" clId="{192CA7FE-FC3D-4194-B0E4-6CD97D937384}" dt="2023-02-26T13:11:44.423" v="5487" actId="1076"/>
          <ac:picMkLst>
            <pc:docMk/>
            <pc:sldMk cId="1610539078" sldId="272"/>
            <ac:picMk id="5" creationId="{D6289683-FB15-032F-E1DC-53D94BBACE66}"/>
          </ac:picMkLst>
        </pc:picChg>
        <pc:picChg chg="add mod">
          <ac:chgData name="kartik mahadevan" userId="f0099eaec8086daf" providerId="LiveId" clId="{192CA7FE-FC3D-4194-B0E4-6CD97D937384}" dt="2023-02-26T13:16:21.002" v="6108" actId="14100"/>
          <ac:picMkLst>
            <pc:docMk/>
            <pc:sldMk cId="1610539078" sldId="272"/>
            <ac:picMk id="8" creationId="{A42006A9-5CE5-606F-9974-BAE3441F3A23}"/>
          </ac:picMkLst>
        </pc:picChg>
      </pc:sldChg>
      <pc:sldChg chg="addSp delSp modSp new mod">
        <pc:chgData name="kartik mahadevan" userId="f0099eaec8086daf" providerId="LiveId" clId="{192CA7FE-FC3D-4194-B0E4-6CD97D937384}" dt="2023-02-26T13:24:55.631" v="6265" actId="1076"/>
        <pc:sldMkLst>
          <pc:docMk/>
          <pc:sldMk cId="2111621098" sldId="273"/>
        </pc:sldMkLst>
        <pc:spChg chg="mod">
          <ac:chgData name="kartik mahadevan" userId="f0099eaec8086daf" providerId="LiveId" clId="{192CA7FE-FC3D-4194-B0E4-6CD97D937384}" dt="2023-02-26T13:17:45.911" v="6242" actId="27636"/>
          <ac:spMkLst>
            <pc:docMk/>
            <pc:sldMk cId="2111621098" sldId="273"/>
            <ac:spMk id="2" creationId="{47A481A3-03CA-4B1E-AEC2-D522907B9795}"/>
          </ac:spMkLst>
        </pc:spChg>
        <pc:spChg chg="del">
          <ac:chgData name="kartik mahadevan" userId="f0099eaec8086daf" providerId="LiveId" clId="{192CA7FE-FC3D-4194-B0E4-6CD97D937384}" dt="2023-02-26T13:17:41.388" v="6240" actId="478"/>
          <ac:spMkLst>
            <pc:docMk/>
            <pc:sldMk cId="2111621098" sldId="273"/>
            <ac:spMk id="3" creationId="{3106296E-FFBF-697D-1023-E86F35756828}"/>
          </ac:spMkLst>
        </pc:spChg>
        <pc:spChg chg="add mod">
          <ac:chgData name="kartik mahadevan" userId="f0099eaec8086daf" providerId="LiveId" clId="{192CA7FE-FC3D-4194-B0E4-6CD97D937384}" dt="2023-02-26T13:23:33.198" v="6260" actId="20577"/>
          <ac:spMkLst>
            <pc:docMk/>
            <pc:sldMk cId="2111621098" sldId="273"/>
            <ac:spMk id="8" creationId="{87802818-7D6A-B72D-172C-0FADD285730A}"/>
          </ac:spMkLst>
        </pc:spChg>
        <pc:picChg chg="add mod">
          <ac:chgData name="kartik mahadevan" userId="f0099eaec8086daf" providerId="LiveId" clId="{192CA7FE-FC3D-4194-B0E4-6CD97D937384}" dt="2023-02-26T13:21:01.898" v="6247" actId="1076"/>
          <ac:picMkLst>
            <pc:docMk/>
            <pc:sldMk cId="2111621098" sldId="273"/>
            <ac:picMk id="5" creationId="{97220307-F4EC-8BCF-2FE3-793402DB53A1}"/>
          </ac:picMkLst>
        </pc:picChg>
        <pc:picChg chg="add mod">
          <ac:chgData name="kartik mahadevan" userId="f0099eaec8086daf" providerId="LiveId" clId="{192CA7FE-FC3D-4194-B0E4-6CD97D937384}" dt="2023-02-26T13:24:45.339" v="6262" actId="1076"/>
          <ac:picMkLst>
            <pc:docMk/>
            <pc:sldMk cId="2111621098" sldId="273"/>
            <ac:picMk id="7" creationId="{0971F0B9-75D1-EAD4-08C7-EA9BEC6D8C51}"/>
          </ac:picMkLst>
        </pc:picChg>
        <pc:picChg chg="add mod">
          <ac:chgData name="kartik mahadevan" userId="f0099eaec8086daf" providerId="LiveId" clId="{192CA7FE-FC3D-4194-B0E4-6CD97D937384}" dt="2023-02-26T13:24:55.631" v="6265" actId="1076"/>
          <ac:picMkLst>
            <pc:docMk/>
            <pc:sldMk cId="2111621098" sldId="273"/>
            <ac:picMk id="10" creationId="{5D8026AE-C4A3-A295-F0A2-062E56479540}"/>
          </ac:picMkLst>
        </pc:picChg>
      </pc:sldChg>
      <pc:sldChg chg="addSp delSp modSp new mod">
        <pc:chgData name="kartik mahadevan" userId="f0099eaec8086daf" providerId="LiveId" clId="{192CA7FE-FC3D-4194-B0E4-6CD97D937384}" dt="2023-02-26T13:32:59.628" v="6425" actId="1076"/>
        <pc:sldMkLst>
          <pc:docMk/>
          <pc:sldMk cId="1532342021" sldId="274"/>
        </pc:sldMkLst>
        <pc:spChg chg="mod">
          <ac:chgData name="kartik mahadevan" userId="f0099eaec8086daf" providerId="LiveId" clId="{192CA7FE-FC3D-4194-B0E4-6CD97D937384}" dt="2023-02-26T13:25:27.770" v="6295" actId="27636"/>
          <ac:spMkLst>
            <pc:docMk/>
            <pc:sldMk cId="1532342021" sldId="274"/>
            <ac:spMk id="2" creationId="{BB61D4A3-4ADE-172D-F53E-5E94AF687280}"/>
          </ac:spMkLst>
        </pc:spChg>
        <pc:spChg chg="del">
          <ac:chgData name="kartik mahadevan" userId="f0099eaec8086daf" providerId="LiveId" clId="{192CA7FE-FC3D-4194-B0E4-6CD97D937384}" dt="2023-02-26T13:25:32.713" v="6296" actId="478"/>
          <ac:spMkLst>
            <pc:docMk/>
            <pc:sldMk cId="1532342021" sldId="274"/>
            <ac:spMk id="3" creationId="{4A6813A0-D2B8-1BB0-23D6-8CA7DA70F7FB}"/>
          </ac:spMkLst>
        </pc:spChg>
        <pc:spChg chg="add mod">
          <ac:chgData name="kartik mahadevan" userId="f0099eaec8086daf" providerId="LiveId" clId="{192CA7FE-FC3D-4194-B0E4-6CD97D937384}" dt="2023-02-26T13:31:09.642" v="6306" actId="1076"/>
          <ac:spMkLst>
            <pc:docMk/>
            <pc:sldMk cId="1532342021" sldId="274"/>
            <ac:spMk id="8" creationId="{0F28FB10-3654-AD1C-60EA-DB7D34111D73}"/>
          </ac:spMkLst>
        </pc:spChg>
        <pc:spChg chg="add mod">
          <ac:chgData name="kartik mahadevan" userId="f0099eaec8086daf" providerId="LiveId" clId="{192CA7FE-FC3D-4194-B0E4-6CD97D937384}" dt="2023-02-26T13:32:32.885" v="6422" actId="1076"/>
          <ac:spMkLst>
            <pc:docMk/>
            <pc:sldMk cId="1532342021" sldId="274"/>
            <ac:spMk id="9" creationId="{6CDD4A19-5E78-1EC2-E23A-5E4276B5D61D}"/>
          </ac:spMkLst>
        </pc:spChg>
        <pc:spChg chg="add mod">
          <ac:chgData name="kartik mahadevan" userId="f0099eaec8086daf" providerId="LiveId" clId="{192CA7FE-FC3D-4194-B0E4-6CD97D937384}" dt="2023-02-26T13:32:59.628" v="6425" actId="1076"/>
          <ac:spMkLst>
            <pc:docMk/>
            <pc:sldMk cId="1532342021" sldId="274"/>
            <ac:spMk id="10" creationId="{6C58FADB-BA86-2C50-BE75-51C48786FF41}"/>
          </ac:spMkLst>
        </pc:spChg>
        <pc:picChg chg="add mod">
          <ac:chgData name="kartik mahadevan" userId="f0099eaec8086daf" providerId="LiveId" clId="{192CA7FE-FC3D-4194-B0E4-6CD97D937384}" dt="2023-02-26T13:27:15.797" v="6299" actId="1076"/>
          <ac:picMkLst>
            <pc:docMk/>
            <pc:sldMk cId="1532342021" sldId="274"/>
            <ac:picMk id="5" creationId="{6C6A59EF-725F-F104-AF0B-AC63C769289B}"/>
          </ac:picMkLst>
        </pc:picChg>
        <pc:picChg chg="add mod">
          <ac:chgData name="kartik mahadevan" userId="f0099eaec8086daf" providerId="LiveId" clId="{192CA7FE-FC3D-4194-B0E4-6CD97D937384}" dt="2023-02-26T13:30:08.155" v="6302" actId="1076"/>
          <ac:picMkLst>
            <pc:docMk/>
            <pc:sldMk cId="1532342021" sldId="274"/>
            <ac:picMk id="7" creationId="{1E0CDDD6-D579-A880-2868-0EA36CD658E7}"/>
          </ac:picMkLst>
        </pc:picChg>
      </pc:sldChg>
      <pc:sldChg chg="addSp delSp modSp new mod">
        <pc:chgData name="kartik mahadevan" userId="f0099eaec8086daf" providerId="LiveId" clId="{192CA7FE-FC3D-4194-B0E4-6CD97D937384}" dt="2023-02-26T13:42:19.694" v="6666" actId="1076"/>
        <pc:sldMkLst>
          <pc:docMk/>
          <pc:sldMk cId="3488997995" sldId="275"/>
        </pc:sldMkLst>
        <pc:spChg chg="mod">
          <ac:chgData name="kartik mahadevan" userId="f0099eaec8086daf" providerId="LiveId" clId="{192CA7FE-FC3D-4194-B0E4-6CD97D937384}" dt="2023-02-26T13:33:25.445" v="6450" actId="20577"/>
          <ac:spMkLst>
            <pc:docMk/>
            <pc:sldMk cId="3488997995" sldId="275"/>
            <ac:spMk id="2" creationId="{7219272F-51F4-0801-CBBD-802B9B8DE90C}"/>
          </ac:spMkLst>
        </pc:spChg>
        <pc:spChg chg="del">
          <ac:chgData name="kartik mahadevan" userId="f0099eaec8086daf" providerId="LiveId" clId="{192CA7FE-FC3D-4194-B0E4-6CD97D937384}" dt="2023-02-26T13:33:30.532" v="6451" actId="478"/>
          <ac:spMkLst>
            <pc:docMk/>
            <pc:sldMk cId="3488997995" sldId="275"/>
            <ac:spMk id="3" creationId="{CAA027A3-B134-771C-B423-0F5ADCA1C891}"/>
          </ac:spMkLst>
        </pc:spChg>
        <pc:spChg chg="add mod">
          <ac:chgData name="kartik mahadevan" userId="f0099eaec8086daf" providerId="LiveId" clId="{192CA7FE-FC3D-4194-B0E4-6CD97D937384}" dt="2023-02-26T13:34:25.040" v="6642" actId="20577"/>
          <ac:spMkLst>
            <pc:docMk/>
            <pc:sldMk cId="3488997995" sldId="275"/>
            <ac:spMk id="4" creationId="{50DFDFCC-8226-440E-A607-88AB64BC11AA}"/>
          </ac:spMkLst>
        </pc:spChg>
        <pc:spChg chg="add mod">
          <ac:chgData name="kartik mahadevan" userId="f0099eaec8086daf" providerId="LiveId" clId="{192CA7FE-FC3D-4194-B0E4-6CD97D937384}" dt="2023-02-26T13:41:30.270" v="6654" actId="1076"/>
          <ac:spMkLst>
            <pc:docMk/>
            <pc:sldMk cId="3488997995" sldId="275"/>
            <ac:spMk id="7" creationId="{52639AE5-E01A-EB8B-FF27-B1FBF70044B9}"/>
          </ac:spMkLst>
        </pc:spChg>
        <pc:picChg chg="add mod">
          <ac:chgData name="kartik mahadevan" userId="f0099eaec8086daf" providerId="LiveId" clId="{192CA7FE-FC3D-4194-B0E4-6CD97D937384}" dt="2023-02-26T13:41:28.041" v="6653" actId="14100"/>
          <ac:picMkLst>
            <pc:docMk/>
            <pc:sldMk cId="3488997995" sldId="275"/>
            <ac:picMk id="6" creationId="{07ED480E-2D3C-7937-A6A6-163AC77C1833}"/>
          </ac:picMkLst>
        </pc:picChg>
        <pc:picChg chg="add mod">
          <ac:chgData name="kartik mahadevan" userId="f0099eaec8086daf" providerId="LiveId" clId="{192CA7FE-FC3D-4194-B0E4-6CD97D937384}" dt="2023-02-26T13:41:36.523" v="6657" actId="1076"/>
          <ac:picMkLst>
            <pc:docMk/>
            <pc:sldMk cId="3488997995" sldId="275"/>
            <ac:picMk id="9" creationId="{CE338E26-B578-7936-B638-D956D2E83245}"/>
          </ac:picMkLst>
        </pc:picChg>
        <pc:picChg chg="add mod">
          <ac:chgData name="kartik mahadevan" userId="f0099eaec8086daf" providerId="LiveId" clId="{192CA7FE-FC3D-4194-B0E4-6CD97D937384}" dt="2023-02-26T13:42:16.763" v="6665" actId="1076"/>
          <ac:picMkLst>
            <pc:docMk/>
            <pc:sldMk cId="3488997995" sldId="275"/>
            <ac:picMk id="11" creationId="{19D321C5-1A05-DF46-76D1-230CFEC309CC}"/>
          </ac:picMkLst>
        </pc:picChg>
        <pc:picChg chg="add mod">
          <ac:chgData name="kartik mahadevan" userId="f0099eaec8086daf" providerId="LiveId" clId="{192CA7FE-FC3D-4194-B0E4-6CD97D937384}" dt="2023-02-26T13:42:19.694" v="6666" actId="1076"/>
          <ac:picMkLst>
            <pc:docMk/>
            <pc:sldMk cId="3488997995" sldId="275"/>
            <ac:picMk id="13" creationId="{7AF9B590-AE60-6417-88DC-8EBC98EE0BBC}"/>
          </ac:picMkLst>
        </pc:picChg>
      </pc:sldChg>
      <pc:sldChg chg="addSp delSp modSp new mod">
        <pc:chgData name="kartik mahadevan" userId="f0099eaec8086daf" providerId="LiveId" clId="{192CA7FE-FC3D-4194-B0E4-6CD97D937384}" dt="2023-02-26T14:00:30.153" v="6897" actId="255"/>
        <pc:sldMkLst>
          <pc:docMk/>
          <pc:sldMk cId="2213991010" sldId="276"/>
        </pc:sldMkLst>
        <pc:spChg chg="mod">
          <ac:chgData name="kartik mahadevan" userId="f0099eaec8086daf" providerId="LiveId" clId="{192CA7FE-FC3D-4194-B0E4-6CD97D937384}" dt="2023-02-26T13:42:50.706" v="6681" actId="27636"/>
          <ac:spMkLst>
            <pc:docMk/>
            <pc:sldMk cId="2213991010" sldId="276"/>
            <ac:spMk id="2" creationId="{70316ED0-D2CE-38A4-4D9C-38375AA01D83}"/>
          </ac:spMkLst>
        </pc:spChg>
        <pc:spChg chg="del">
          <ac:chgData name="kartik mahadevan" userId="f0099eaec8086daf" providerId="LiveId" clId="{192CA7FE-FC3D-4194-B0E4-6CD97D937384}" dt="2023-02-26T13:42:52.738" v="6682" actId="478"/>
          <ac:spMkLst>
            <pc:docMk/>
            <pc:sldMk cId="2213991010" sldId="276"/>
            <ac:spMk id="3" creationId="{9722E0FB-5C69-D289-4D65-E8F70A0C811A}"/>
          </ac:spMkLst>
        </pc:spChg>
        <pc:spChg chg="add mod">
          <ac:chgData name="kartik mahadevan" userId="f0099eaec8086daf" providerId="LiveId" clId="{192CA7FE-FC3D-4194-B0E4-6CD97D937384}" dt="2023-02-26T13:57:38.488" v="6697" actId="6549"/>
          <ac:spMkLst>
            <pc:docMk/>
            <pc:sldMk cId="2213991010" sldId="276"/>
            <ac:spMk id="6" creationId="{C5B3AD76-F5CB-6744-B21E-19C690FF9D12}"/>
          </ac:spMkLst>
        </pc:spChg>
        <pc:spChg chg="add mod">
          <ac:chgData name="kartik mahadevan" userId="f0099eaec8086daf" providerId="LiveId" clId="{192CA7FE-FC3D-4194-B0E4-6CD97D937384}" dt="2023-02-26T13:59:03.932" v="6700" actId="1076"/>
          <ac:spMkLst>
            <pc:docMk/>
            <pc:sldMk cId="2213991010" sldId="276"/>
            <ac:spMk id="7" creationId="{3F0543FF-132E-8EAD-5438-B7CB342AC113}"/>
          </ac:spMkLst>
        </pc:spChg>
        <pc:spChg chg="add mod">
          <ac:chgData name="kartik mahadevan" userId="f0099eaec8086daf" providerId="LiveId" clId="{192CA7FE-FC3D-4194-B0E4-6CD97D937384}" dt="2023-02-26T14:00:30.153" v="6897" actId="255"/>
          <ac:spMkLst>
            <pc:docMk/>
            <pc:sldMk cId="2213991010" sldId="276"/>
            <ac:spMk id="10" creationId="{52702DA5-F59A-F4CA-93AE-196DBA8911BD}"/>
          </ac:spMkLst>
        </pc:spChg>
        <pc:picChg chg="add mod">
          <ac:chgData name="kartik mahadevan" userId="f0099eaec8086daf" providerId="LiveId" clId="{192CA7FE-FC3D-4194-B0E4-6CD97D937384}" dt="2023-02-26T13:56:49.136" v="6686" actId="14100"/>
          <ac:picMkLst>
            <pc:docMk/>
            <pc:sldMk cId="2213991010" sldId="276"/>
            <ac:picMk id="5" creationId="{B1C02F1D-9B68-7EC3-E3E5-51A8F7ED239B}"/>
          </ac:picMkLst>
        </pc:picChg>
        <pc:picChg chg="add mod">
          <ac:chgData name="kartik mahadevan" userId="f0099eaec8086daf" providerId="LiveId" clId="{192CA7FE-FC3D-4194-B0E4-6CD97D937384}" dt="2023-02-26T13:59:25.001" v="6704" actId="1076"/>
          <ac:picMkLst>
            <pc:docMk/>
            <pc:sldMk cId="2213991010" sldId="276"/>
            <ac:picMk id="9" creationId="{3ECC9343-FAF6-FCDC-A99A-4667FAEA65BE}"/>
          </ac:picMkLst>
        </pc:picChg>
      </pc:sldChg>
      <pc:sldChg chg="addSp delSp modSp new mod">
        <pc:chgData name="kartik mahadevan" userId="f0099eaec8086daf" providerId="LiveId" clId="{192CA7FE-FC3D-4194-B0E4-6CD97D937384}" dt="2023-02-26T14:06:34.136" v="6951" actId="1076"/>
        <pc:sldMkLst>
          <pc:docMk/>
          <pc:sldMk cId="2891250144" sldId="277"/>
        </pc:sldMkLst>
        <pc:spChg chg="mod">
          <ac:chgData name="kartik mahadevan" userId="f0099eaec8086daf" providerId="LiveId" clId="{192CA7FE-FC3D-4194-B0E4-6CD97D937384}" dt="2023-02-26T14:01:07.554" v="6936" actId="20577"/>
          <ac:spMkLst>
            <pc:docMk/>
            <pc:sldMk cId="2891250144" sldId="277"/>
            <ac:spMk id="2" creationId="{FCA6EB14-B572-E2A1-0F32-EE31A538B0EE}"/>
          </ac:spMkLst>
        </pc:spChg>
        <pc:spChg chg="del">
          <ac:chgData name="kartik mahadevan" userId="f0099eaec8086daf" providerId="LiveId" clId="{192CA7FE-FC3D-4194-B0E4-6CD97D937384}" dt="2023-02-26T14:03:54.591" v="6937" actId="478"/>
          <ac:spMkLst>
            <pc:docMk/>
            <pc:sldMk cId="2891250144" sldId="277"/>
            <ac:spMk id="3" creationId="{C8CE6952-82DA-73EB-C2A9-A92582F8AF75}"/>
          </ac:spMkLst>
        </pc:spChg>
        <pc:picChg chg="add mod">
          <ac:chgData name="kartik mahadevan" userId="f0099eaec8086daf" providerId="LiveId" clId="{192CA7FE-FC3D-4194-B0E4-6CD97D937384}" dt="2023-02-26T14:04:09.755" v="6940" actId="1076"/>
          <ac:picMkLst>
            <pc:docMk/>
            <pc:sldMk cId="2891250144" sldId="277"/>
            <ac:picMk id="5" creationId="{86880877-1592-3C3F-4BC1-12560A3E2C2D}"/>
          </ac:picMkLst>
        </pc:picChg>
        <pc:picChg chg="add mod">
          <ac:chgData name="kartik mahadevan" userId="f0099eaec8086daf" providerId="LiveId" clId="{192CA7FE-FC3D-4194-B0E4-6CD97D937384}" dt="2023-02-26T14:04:36.078" v="6944" actId="1076"/>
          <ac:picMkLst>
            <pc:docMk/>
            <pc:sldMk cId="2891250144" sldId="277"/>
            <ac:picMk id="7" creationId="{62275D09-4B75-2619-97D1-8C65BC126CEA}"/>
          </ac:picMkLst>
        </pc:picChg>
        <pc:picChg chg="add mod">
          <ac:chgData name="kartik mahadevan" userId="f0099eaec8086daf" providerId="LiveId" clId="{192CA7FE-FC3D-4194-B0E4-6CD97D937384}" dt="2023-02-26T14:04:54.970" v="6948" actId="1076"/>
          <ac:picMkLst>
            <pc:docMk/>
            <pc:sldMk cId="2891250144" sldId="277"/>
            <ac:picMk id="9" creationId="{2D0AAC0E-DE85-3D4D-F516-12A5A472667D}"/>
          </ac:picMkLst>
        </pc:picChg>
        <pc:picChg chg="add mod">
          <ac:chgData name="kartik mahadevan" userId="f0099eaec8086daf" providerId="LiveId" clId="{192CA7FE-FC3D-4194-B0E4-6CD97D937384}" dt="2023-02-26T14:06:34.136" v="6951" actId="1076"/>
          <ac:picMkLst>
            <pc:docMk/>
            <pc:sldMk cId="2891250144" sldId="277"/>
            <ac:picMk id="11" creationId="{A0976D98-200C-C49B-D306-45C8A5888067}"/>
          </ac:picMkLst>
        </pc:picChg>
      </pc:sldChg>
      <pc:sldChg chg="addSp delSp modSp new mod">
        <pc:chgData name="kartik mahadevan" userId="f0099eaec8086daf" providerId="LiveId" clId="{192CA7FE-FC3D-4194-B0E4-6CD97D937384}" dt="2023-02-26T14:08:32.856" v="6984" actId="1076"/>
        <pc:sldMkLst>
          <pc:docMk/>
          <pc:sldMk cId="4203315117" sldId="278"/>
        </pc:sldMkLst>
        <pc:spChg chg="mod">
          <ac:chgData name="kartik mahadevan" userId="f0099eaec8086daf" providerId="LiveId" clId="{192CA7FE-FC3D-4194-B0E4-6CD97D937384}" dt="2023-02-26T14:08:04.269" v="6979" actId="20577"/>
          <ac:spMkLst>
            <pc:docMk/>
            <pc:sldMk cId="4203315117" sldId="278"/>
            <ac:spMk id="2" creationId="{684978CC-63B3-F3E4-CEE6-2946E398DFA5}"/>
          </ac:spMkLst>
        </pc:spChg>
        <pc:spChg chg="del">
          <ac:chgData name="kartik mahadevan" userId="f0099eaec8086daf" providerId="LiveId" clId="{192CA7FE-FC3D-4194-B0E4-6CD97D937384}" dt="2023-02-26T14:08:06.879" v="6980" actId="478"/>
          <ac:spMkLst>
            <pc:docMk/>
            <pc:sldMk cId="4203315117" sldId="278"/>
            <ac:spMk id="3" creationId="{5A154B34-08EA-3CB6-76F8-09F2B31F3499}"/>
          </ac:spMkLst>
        </pc:spChg>
        <pc:picChg chg="add mod">
          <ac:chgData name="kartik mahadevan" userId="f0099eaec8086daf" providerId="LiveId" clId="{192CA7FE-FC3D-4194-B0E4-6CD97D937384}" dt="2023-02-26T14:08:32.856" v="6984" actId="1076"/>
          <ac:picMkLst>
            <pc:docMk/>
            <pc:sldMk cId="4203315117" sldId="278"/>
            <ac:picMk id="5" creationId="{7BF54A1F-981F-6609-0014-AAE5CFC10FF9}"/>
          </ac:picMkLst>
        </pc:picChg>
      </pc:sldChg>
      <pc:sldChg chg="addSp delSp modSp new mod">
        <pc:chgData name="kartik mahadevan" userId="f0099eaec8086daf" providerId="LiveId" clId="{192CA7FE-FC3D-4194-B0E4-6CD97D937384}" dt="2023-02-26T14:20:08.751" v="7252" actId="1076"/>
        <pc:sldMkLst>
          <pc:docMk/>
          <pc:sldMk cId="3993488717" sldId="279"/>
        </pc:sldMkLst>
        <pc:spChg chg="mod">
          <ac:chgData name="kartik mahadevan" userId="f0099eaec8086daf" providerId="LiveId" clId="{192CA7FE-FC3D-4194-B0E4-6CD97D937384}" dt="2023-02-26T14:09:16.215" v="7015" actId="20577"/>
          <ac:spMkLst>
            <pc:docMk/>
            <pc:sldMk cId="3993488717" sldId="279"/>
            <ac:spMk id="2" creationId="{BC65036A-187F-46AE-C7FD-92DA68508559}"/>
          </ac:spMkLst>
        </pc:spChg>
        <pc:spChg chg="del">
          <ac:chgData name="kartik mahadevan" userId="f0099eaec8086daf" providerId="LiveId" clId="{192CA7FE-FC3D-4194-B0E4-6CD97D937384}" dt="2023-02-26T14:09:41.133" v="7016" actId="478"/>
          <ac:spMkLst>
            <pc:docMk/>
            <pc:sldMk cId="3993488717" sldId="279"/>
            <ac:spMk id="3" creationId="{79B95A9A-A34B-C4C6-837C-8FA626E68F7E}"/>
          </ac:spMkLst>
        </pc:spChg>
        <pc:spChg chg="add mod">
          <ac:chgData name="kartik mahadevan" userId="f0099eaec8086daf" providerId="LiveId" clId="{192CA7FE-FC3D-4194-B0E4-6CD97D937384}" dt="2023-02-26T14:20:08.751" v="7252" actId="1076"/>
          <ac:spMkLst>
            <pc:docMk/>
            <pc:sldMk cId="3993488717" sldId="279"/>
            <ac:spMk id="10" creationId="{DE0D82A4-1BA5-5997-A6AA-116EA70D7EB8}"/>
          </ac:spMkLst>
        </pc:spChg>
        <pc:picChg chg="add mod">
          <ac:chgData name="kartik mahadevan" userId="f0099eaec8086daf" providerId="LiveId" clId="{192CA7FE-FC3D-4194-B0E4-6CD97D937384}" dt="2023-02-26T14:16:05.174" v="7031" actId="1076"/>
          <ac:picMkLst>
            <pc:docMk/>
            <pc:sldMk cId="3993488717" sldId="279"/>
            <ac:picMk id="5" creationId="{6BF09ACF-2DB6-ACF1-5DEE-48A796A9E28E}"/>
          </ac:picMkLst>
        </pc:picChg>
        <pc:picChg chg="add mod">
          <ac:chgData name="kartik mahadevan" userId="f0099eaec8086daf" providerId="LiveId" clId="{192CA7FE-FC3D-4194-B0E4-6CD97D937384}" dt="2023-02-26T14:16:22.829" v="7036" actId="1076"/>
          <ac:picMkLst>
            <pc:docMk/>
            <pc:sldMk cId="3993488717" sldId="279"/>
            <ac:picMk id="7" creationId="{39F579CB-1699-D7C5-DA75-0C4C2797BBD6}"/>
          </ac:picMkLst>
        </pc:picChg>
        <pc:picChg chg="add mod">
          <ac:chgData name="kartik mahadevan" userId="f0099eaec8086daf" providerId="LiveId" clId="{192CA7FE-FC3D-4194-B0E4-6CD97D937384}" dt="2023-02-26T14:16:11.481" v="7035" actId="1076"/>
          <ac:picMkLst>
            <pc:docMk/>
            <pc:sldMk cId="3993488717" sldId="279"/>
            <ac:picMk id="9" creationId="{F2FC07A3-5502-02E2-93B7-33EAF9DD26C2}"/>
          </ac:picMkLst>
        </pc:picChg>
      </pc:sldChg>
      <pc:sldChg chg="modSp new mod">
        <pc:chgData name="kartik mahadevan" userId="f0099eaec8086daf" providerId="LiveId" clId="{192CA7FE-FC3D-4194-B0E4-6CD97D937384}" dt="2023-02-26T15:04:40.142" v="8251" actId="20577"/>
        <pc:sldMkLst>
          <pc:docMk/>
          <pc:sldMk cId="3179674308" sldId="280"/>
        </pc:sldMkLst>
        <pc:spChg chg="mod">
          <ac:chgData name="kartik mahadevan" userId="f0099eaec8086daf" providerId="LiveId" clId="{192CA7FE-FC3D-4194-B0E4-6CD97D937384}" dt="2023-02-26T15:04:40.142" v="8251" actId="20577"/>
          <ac:spMkLst>
            <pc:docMk/>
            <pc:sldMk cId="3179674308" sldId="280"/>
            <ac:spMk id="2" creationId="{76697BD7-04D8-CC6E-1EE3-FAA43706215E}"/>
          </ac:spMkLst>
        </pc:spChg>
        <pc:spChg chg="mod">
          <ac:chgData name="kartik mahadevan" userId="f0099eaec8086daf" providerId="LiveId" clId="{192CA7FE-FC3D-4194-B0E4-6CD97D937384}" dt="2023-02-26T15:04:27.127" v="8225" actId="20577"/>
          <ac:spMkLst>
            <pc:docMk/>
            <pc:sldMk cId="3179674308" sldId="280"/>
            <ac:spMk id="3" creationId="{7D66C1BB-85FB-F2EC-E844-CC35ADC8B70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12909-5D41-4382-951D-FB9E9DE15EE8}" type="datetimeFigureOut">
              <a:rPr lang="en-SG" smtClean="0"/>
              <a:t>26/2/2023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6CA52-0E12-4DD7-80C2-912564127064}" type="slidenum">
              <a:rPr lang="en-SG" smtClean="0"/>
              <a:t>‹#›</a:t>
            </a:fld>
            <a:endParaRPr lang="en-SG"/>
          </a:p>
        </p:txBody>
      </p:sp>
    </p:spTree>
    <p:extLst>
      <p:ext uri="{BB962C8B-B14F-4D97-AF65-F5344CB8AC3E}">
        <p14:creationId xmlns:p14="http://schemas.microsoft.com/office/powerpoint/2010/main" val="2502023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TSNE is a really cool computer algorithm that can help us see how things are related to each other. Imagine you have a bunch of pictures of different animals, and you want to figure out which animals look similar to each other. TSNE can help you do that!</a:t>
            </a:r>
          </a:p>
          <a:p>
            <a:pPr algn="l"/>
            <a:r>
              <a:rPr lang="en-US" b="0" i="0" dirty="0">
                <a:solidFill>
                  <a:srgbClr val="D1D5DB"/>
                </a:solidFill>
                <a:effectLst/>
                <a:latin typeface="Söhne"/>
              </a:rPr>
              <a:t>TSNE takes all the pictures and tries to arrange them in a way that makes sense. It puts similar pictures close together, and different pictures far apart. And it does all of this on a computer screen, so you can actually see which animals are similar to each other.</a:t>
            </a:r>
          </a:p>
          <a:p>
            <a:pPr algn="l"/>
            <a:r>
              <a:rPr lang="en-US" b="0" i="0" dirty="0">
                <a:solidFill>
                  <a:srgbClr val="D1D5DB"/>
                </a:solidFill>
                <a:effectLst/>
                <a:latin typeface="Söhne"/>
              </a:rPr>
              <a:t>But it's not just for pictures of animals! TSNE can work with lots of different things, like words or numbers. It's really useful when you have a lot of data and you want to understand how everything is related.</a:t>
            </a:r>
          </a:p>
          <a:p>
            <a:pPr algn="l"/>
            <a:r>
              <a:rPr lang="en-US" b="0" i="0" dirty="0">
                <a:solidFill>
                  <a:srgbClr val="D1D5DB"/>
                </a:solidFill>
                <a:effectLst/>
                <a:latin typeface="Söhne"/>
              </a:rPr>
              <a:t>So that's TSNE in a nutshell - it's a computer program that helps us see how things are related to each other.</a:t>
            </a:r>
          </a:p>
          <a:p>
            <a:endParaRPr lang="en-SG" dirty="0"/>
          </a:p>
        </p:txBody>
      </p:sp>
      <p:sp>
        <p:nvSpPr>
          <p:cNvPr id="4" name="Slide Number Placeholder 3"/>
          <p:cNvSpPr>
            <a:spLocks noGrp="1"/>
          </p:cNvSpPr>
          <p:nvPr>
            <p:ph type="sldNum" sz="quarter" idx="5"/>
          </p:nvPr>
        </p:nvSpPr>
        <p:spPr/>
        <p:txBody>
          <a:bodyPr/>
          <a:lstStyle/>
          <a:p>
            <a:fld id="{E256CA52-0E12-4DD7-80C2-912564127064}" type="slidenum">
              <a:rPr lang="en-SG" smtClean="0"/>
              <a:t>8</a:t>
            </a:fld>
            <a:endParaRPr lang="en-SG"/>
          </a:p>
        </p:txBody>
      </p:sp>
    </p:spTree>
    <p:extLst>
      <p:ext uri="{BB962C8B-B14F-4D97-AF65-F5344CB8AC3E}">
        <p14:creationId xmlns:p14="http://schemas.microsoft.com/office/powerpoint/2010/main" val="3146132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5BAC-8E0D-F96F-89AD-F225657B2E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171ED70-E0BA-7259-6EB7-9E7672EF0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ACB2AB7-4C50-B631-6535-A00B735162A7}"/>
              </a:ext>
            </a:extLst>
          </p:cNvPr>
          <p:cNvSpPr>
            <a:spLocks noGrp="1"/>
          </p:cNvSpPr>
          <p:nvPr>
            <p:ph type="dt" sz="half" idx="10"/>
          </p:nvPr>
        </p:nvSpPr>
        <p:spPr/>
        <p:txBody>
          <a:bodyPr/>
          <a:lstStyle/>
          <a:p>
            <a:fld id="{CB72A6EB-7752-4462-BC15-4E30E4F67A8D}" type="datetimeFigureOut">
              <a:rPr lang="en-SG" smtClean="0"/>
              <a:t>26/2/2023</a:t>
            </a:fld>
            <a:endParaRPr lang="en-SG"/>
          </a:p>
        </p:txBody>
      </p:sp>
      <p:sp>
        <p:nvSpPr>
          <p:cNvPr id="5" name="Footer Placeholder 4">
            <a:extLst>
              <a:ext uri="{FF2B5EF4-FFF2-40B4-BE49-F238E27FC236}">
                <a16:creationId xmlns:a16="http://schemas.microsoft.com/office/drawing/2014/main" id="{55EED7E5-E909-83B3-7BF2-A79281105A4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0CE8CD3-FB39-25AB-9BAD-4B5DAA6CB82E}"/>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3638681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ACF6-1A24-ECBB-EC30-6CD4E873701F}"/>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0A6FED43-4772-E927-3410-5D9EAB516E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C019AE0-6CF1-C41E-0CBB-3D0D9F70EAD7}"/>
              </a:ext>
            </a:extLst>
          </p:cNvPr>
          <p:cNvSpPr>
            <a:spLocks noGrp="1"/>
          </p:cNvSpPr>
          <p:nvPr>
            <p:ph type="dt" sz="half" idx="10"/>
          </p:nvPr>
        </p:nvSpPr>
        <p:spPr/>
        <p:txBody>
          <a:bodyPr/>
          <a:lstStyle/>
          <a:p>
            <a:fld id="{CB72A6EB-7752-4462-BC15-4E30E4F67A8D}" type="datetimeFigureOut">
              <a:rPr lang="en-SG" smtClean="0"/>
              <a:t>26/2/2023</a:t>
            </a:fld>
            <a:endParaRPr lang="en-SG"/>
          </a:p>
        </p:txBody>
      </p:sp>
      <p:sp>
        <p:nvSpPr>
          <p:cNvPr id="5" name="Footer Placeholder 4">
            <a:extLst>
              <a:ext uri="{FF2B5EF4-FFF2-40B4-BE49-F238E27FC236}">
                <a16:creationId xmlns:a16="http://schemas.microsoft.com/office/drawing/2014/main" id="{F0A688E2-0606-B542-A6D7-FC9AD71D854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B2C386F-4042-99D4-684F-145217A16D57}"/>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1525545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DF2098-4D32-5129-0C2D-BCD376060F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C041EF1-2137-4316-EF12-174688D341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6AA157B-BDC4-535D-C091-34342C65DF16}"/>
              </a:ext>
            </a:extLst>
          </p:cNvPr>
          <p:cNvSpPr>
            <a:spLocks noGrp="1"/>
          </p:cNvSpPr>
          <p:nvPr>
            <p:ph type="dt" sz="half" idx="10"/>
          </p:nvPr>
        </p:nvSpPr>
        <p:spPr/>
        <p:txBody>
          <a:bodyPr/>
          <a:lstStyle/>
          <a:p>
            <a:fld id="{CB72A6EB-7752-4462-BC15-4E30E4F67A8D}" type="datetimeFigureOut">
              <a:rPr lang="en-SG" smtClean="0"/>
              <a:t>26/2/2023</a:t>
            </a:fld>
            <a:endParaRPr lang="en-SG"/>
          </a:p>
        </p:txBody>
      </p:sp>
      <p:sp>
        <p:nvSpPr>
          <p:cNvPr id="5" name="Footer Placeholder 4">
            <a:extLst>
              <a:ext uri="{FF2B5EF4-FFF2-40B4-BE49-F238E27FC236}">
                <a16:creationId xmlns:a16="http://schemas.microsoft.com/office/drawing/2014/main" id="{90666512-9EA0-8ED0-B82A-136519256BC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04BA056-7226-726D-F14A-4D8F8334F3E7}"/>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322038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0E0D-733F-8315-90EB-0B3F4F47FE8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10E5635-A5E5-09B9-1312-DC2019FDAE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D1B1983-85C9-7763-90BC-750FEE1F2163}"/>
              </a:ext>
            </a:extLst>
          </p:cNvPr>
          <p:cNvSpPr>
            <a:spLocks noGrp="1"/>
          </p:cNvSpPr>
          <p:nvPr>
            <p:ph type="dt" sz="half" idx="10"/>
          </p:nvPr>
        </p:nvSpPr>
        <p:spPr/>
        <p:txBody>
          <a:bodyPr/>
          <a:lstStyle/>
          <a:p>
            <a:fld id="{CB72A6EB-7752-4462-BC15-4E30E4F67A8D}" type="datetimeFigureOut">
              <a:rPr lang="en-SG" smtClean="0"/>
              <a:t>26/2/2023</a:t>
            </a:fld>
            <a:endParaRPr lang="en-SG"/>
          </a:p>
        </p:txBody>
      </p:sp>
      <p:sp>
        <p:nvSpPr>
          <p:cNvPr id="5" name="Footer Placeholder 4">
            <a:extLst>
              <a:ext uri="{FF2B5EF4-FFF2-40B4-BE49-F238E27FC236}">
                <a16:creationId xmlns:a16="http://schemas.microsoft.com/office/drawing/2014/main" id="{566A800D-BA60-220C-4CF0-73FD8867081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13C1EB4-F232-473D-391C-9200E4B307FF}"/>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326237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56AD-8498-00E2-7380-12B9B31829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F0372617-7D3D-FFE2-1DCF-5F971BA50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E96CE7-11B2-3B4B-454F-411E9687866D}"/>
              </a:ext>
            </a:extLst>
          </p:cNvPr>
          <p:cNvSpPr>
            <a:spLocks noGrp="1"/>
          </p:cNvSpPr>
          <p:nvPr>
            <p:ph type="dt" sz="half" idx="10"/>
          </p:nvPr>
        </p:nvSpPr>
        <p:spPr/>
        <p:txBody>
          <a:bodyPr/>
          <a:lstStyle/>
          <a:p>
            <a:fld id="{CB72A6EB-7752-4462-BC15-4E30E4F67A8D}" type="datetimeFigureOut">
              <a:rPr lang="en-SG" smtClean="0"/>
              <a:t>26/2/2023</a:t>
            </a:fld>
            <a:endParaRPr lang="en-SG"/>
          </a:p>
        </p:txBody>
      </p:sp>
      <p:sp>
        <p:nvSpPr>
          <p:cNvPr id="5" name="Footer Placeholder 4">
            <a:extLst>
              <a:ext uri="{FF2B5EF4-FFF2-40B4-BE49-F238E27FC236}">
                <a16:creationId xmlns:a16="http://schemas.microsoft.com/office/drawing/2014/main" id="{3BEF28E8-383A-AEF3-CBB4-96F1A8F46B2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91044B-CB5A-B801-CDA1-BFE09C2A271D}"/>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65085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4B590-BFE8-4C7E-A26C-C2277A4B057D}"/>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31DB974-CE42-F0D7-DB3E-6D715E420A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B8F1559-380B-1E18-FFD1-8FE7B02A21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ADDC741E-4817-D52F-070B-E5E3BA325D75}"/>
              </a:ext>
            </a:extLst>
          </p:cNvPr>
          <p:cNvSpPr>
            <a:spLocks noGrp="1"/>
          </p:cNvSpPr>
          <p:nvPr>
            <p:ph type="dt" sz="half" idx="10"/>
          </p:nvPr>
        </p:nvSpPr>
        <p:spPr/>
        <p:txBody>
          <a:bodyPr/>
          <a:lstStyle/>
          <a:p>
            <a:fld id="{CB72A6EB-7752-4462-BC15-4E30E4F67A8D}" type="datetimeFigureOut">
              <a:rPr lang="en-SG" smtClean="0"/>
              <a:t>26/2/2023</a:t>
            </a:fld>
            <a:endParaRPr lang="en-SG"/>
          </a:p>
        </p:txBody>
      </p:sp>
      <p:sp>
        <p:nvSpPr>
          <p:cNvPr id="6" name="Footer Placeholder 5">
            <a:extLst>
              <a:ext uri="{FF2B5EF4-FFF2-40B4-BE49-F238E27FC236}">
                <a16:creationId xmlns:a16="http://schemas.microsoft.com/office/drawing/2014/main" id="{E30861F5-8F25-85F2-2227-4151862A777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44EBF28-7D92-629A-26DA-DEE087D20E98}"/>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023771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A28B-6DF6-135A-C50A-0C34D91AE49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C7976AF-120A-5EDB-AA65-85753F15DB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05760-84E8-4CA4-F483-F299B66CC3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99B3CB6A-7883-6277-9D5E-9CA013687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4F63E-72C7-B28D-377C-1CEC4CE0DD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6A07877E-853D-15CC-9241-1F79A7EAA599}"/>
              </a:ext>
            </a:extLst>
          </p:cNvPr>
          <p:cNvSpPr>
            <a:spLocks noGrp="1"/>
          </p:cNvSpPr>
          <p:nvPr>
            <p:ph type="dt" sz="half" idx="10"/>
          </p:nvPr>
        </p:nvSpPr>
        <p:spPr/>
        <p:txBody>
          <a:bodyPr/>
          <a:lstStyle/>
          <a:p>
            <a:fld id="{CB72A6EB-7752-4462-BC15-4E30E4F67A8D}" type="datetimeFigureOut">
              <a:rPr lang="en-SG" smtClean="0"/>
              <a:t>26/2/2023</a:t>
            </a:fld>
            <a:endParaRPr lang="en-SG"/>
          </a:p>
        </p:txBody>
      </p:sp>
      <p:sp>
        <p:nvSpPr>
          <p:cNvPr id="8" name="Footer Placeholder 7">
            <a:extLst>
              <a:ext uri="{FF2B5EF4-FFF2-40B4-BE49-F238E27FC236}">
                <a16:creationId xmlns:a16="http://schemas.microsoft.com/office/drawing/2014/main" id="{394DF094-A09E-5042-0339-346955267A61}"/>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3509156-3115-0855-7545-068DD9CBC8D7}"/>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10970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6816-EA28-A1C6-26E4-5E1517283ABB}"/>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E888B98-ED7A-E773-50CF-9716E3EC87AD}"/>
              </a:ext>
            </a:extLst>
          </p:cNvPr>
          <p:cNvSpPr>
            <a:spLocks noGrp="1"/>
          </p:cNvSpPr>
          <p:nvPr>
            <p:ph type="dt" sz="half" idx="10"/>
          </p:nvPr>
        </p:nvSpPr>
        <p:spPr/>
        <p:txBody>
          <a:bodyPr/>
          <a:lstStyle/>
          <a:p>
            <a:fld id="{CB72A6EB-7752-4462-BC15-4E30E4F67A8D}" type="datetimeFigureOut">
              <a:rPr lang="en-SG" smtClean="0"/>
              <a:t>26/2/2023</a:t>
            </a:fld>
            <a:endParaRPr lang="en-SG"/>
          </a:p>
        </p:txBody>
      </p:sp>
      <p:sp>
        <p:nvSpPr>
          <p:cNvPr id="4" name="Footer Placeholder 3">
            <a:extLst>
              <a:ext uri="{FF2B5EF4-FFF2-40B4-BE49-F238E27FC236}">
                <a16:creationId xmlns:a16="http://schemas.microsoft.com/office/drawing/2014/main" id="{6113BE81-EC5F-2B9A-1601-8252E53D1F56}"/>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CF66CD99-4AD5-B389-F91F-7C0520D880FC}"/>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1655886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D03961-EDF2-1FB8-BA19-2F8B2444B0D3}"/>
              </a:ext>
            </a:extLst>
          </p:cNvPr>
          <p:cNvSpPr>
            <a:spLocks noGrp="1"/>
          </p:cNvSpPr>
          <p:nvPr>
            <p:ph type="dt" sz="half" idx="10"/>
          </p:nvPr>
        </p:nvSpPr>
        <p:spPr/>
        <p:txBody>
          <a:bodyPr/>
          <a:lstStyle/>
          <a:p>
            <a:fld id="{CB72A6EB-7752-4462-BC15-4E30E4F67A8D}" type="datetimeFigureOut">
              <a:rPr lang="en-SG" smtClean="0"/>
              <a:t>26/2/2023</a:t>
            </a:fld>
            <a:endParaRPr lang="en-SG"/>
          </a:p>
        </p:txBody>
      </p:sp>
      <p:sp>
        <p:nvSpPr>
          <p:cNvPr id="3" name="Footer Placeholder 2">
            <a:extLst>
              <a:ext uri="{FF2B5EF4-FFF2-40B4-BE49-F238E27FC236}">
                <a16:creationId xmlns:a16="http://schemas.microsoft.com/office/drawing/2014/main" id="{AE90C1AA-9786-28FA-F2CB-1A27FAABC07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C58379C-823A-6DC8-347B-F21098D3B5B4}"/>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982593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80212-ECCD-EEA4-B47B-7D79D108C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2CB14C7-F010-71D9-637C-8BADDA8CA3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E3936FDD-E076-6267-265D-B9A4ED24A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E908E0-B516-D6B6-9D92-C28E703074DA}"/>
              </a:ext>
            </a:extLst>
          </p:cNvPr>
          <p:cNvSpPr>
            <a:spLocks noGrp="1"/>
          </p:cNvSpPr>
          <p:nvPr>
            <p:ph type="dt" sz="half" idx="10"/>
          </p:nvPr>
        </p:nvSpPr>
        <p:spPr/>
        <p:txBody>
          <a:bodyPr/>
          <a:lstStyle/>
          <a:p>
            <a:fld id="{CB72A6EB-7752-4462-BC15-4E30E4F67A8D}" type="datetimeFigureOut">
              <a:rPr lang="en-SG" smtClean="0"/>
              <a:t>26/2/2023</a:t>
            </a:fld>
            <a:endParaRPr lang="en-SG"/>
          </a:p>
        </p:txBody>
      </p:sp>
      <p:sp>
        <p:nvSpPr>
          <p:cNvPr id="6" name="Footer Placeholder 5">
            <a:extLst>
              <a:ext uri="{FF2B5EF4-FFF2-40B4-BE49-F238E27FC236}">
                <a16:creationId xmlns:a16="http://schemas.microsoft.com/office/drawing/2014/main" id="{8177E3C1-4F00-506D-12A0-7E108B80EF0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FB9264D-01A2-88C3-CBA5-0124C0F24E58}"/>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1823449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6B8D-7699-B761-82E1-1C6EF8B62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9FFA75B-2C12-0A14-8E9A-C623055A5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0685CE54-6233-8C0B-9A07-9C7C8CEB6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1189DC-E2C9-6F28-4604-A66B1606F4F8}"/>
              </a:ext>
            </a:extLst>
          </p:cNvPr>
          <p:cNvSpPr>
            <a:spLocks noGrp="1"/>
          </p:cNvSpPr>
          <p:nvPr>
            <p:ph type="dt" sz="half" idx="10"/>
          </p:nvPr>
        </p:nvSpPr>
        <p:spPr/>
        <p:txBody>
          <a:bodyPr/>
          <a:lstStyle/>
          <a:p>
            <a:fld id="{CB72A6EB-7752-4462-BC15-4E30E4F67A8D}" type="datetimeFigureOut">
              <a:rPr lang="en-SG" smtClean="0"/>
              <a:t>26/2/2023</a:t>
            </a:fld>
            <a:endParaRPr lang="en-SG"/>
          </a:p>
        </p:txBody>
      </p:sp>
      <p:sp>
        <p:nvSpPr>
          <p:cNvPr id="6" name="Footer Placeholder 5">
            <a:extLst>
              <a:ext uri="{FF2B5EF4-FFF2-40B4-BE49-F238E27FC236}">
                <a16:creationId xmlns:a16="http://schemas.microsoft.com/office/drawing/2014/main" id="{FC192AF8-6BF2-B0DF-AEC5-A658D30C233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0CDF290-57AF-AA7B-2376-6FC5F377D779}"/>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788526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8B5FBD-3C03-E567-9478-B4C942FBC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1338F24-D09D-2BD2-8593-23961E61E2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DC6F281-99F0-59BC-1BA7-D5C233A60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72A6EB-7752-4462-BC15-4E30E4F67A8D}" type="datetimeFigureOut">
              <a:rPr lang="en-SG" smtClean="0"/>
              <a:t>26/2/2023</a:t>
            </a:fld>
            <a:endParaRPr lang="en-SG"/>
          </a:p>
        </p:txBody>
      </p:sp>
      <p:sp>
        <p:nvSpPr>
          <p:cNvPr id="5" name="Footer Placeholder 4">
            <a:extLst>
              <a:ext uri="{FF2B5EF4-FFF2-40B4-BE49-F238E27FC236}">
                <a16:creationId xmlns:a16="http://schemas.microsoft.com/office/drawing/2014/main" id="{3925D43A-0BC4-3AB3-0701-9CEBE05B5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700F737-958C-EE58-1E4E-AA6B87D7A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D16AB-8AE7-41F5-A821-00E6F2DD964A}" type="slidenum">
              <a:rPr lang="en-SG" smtClean="0"/>
              <a:t>‹#›</a:t>
            </a:fld>
            <a:endParaRPr lang="en-SG"/>
          </a:p>
        </p:txBody>
      </p:sp>
    </p:spTree>
    <p:extLst>
      <p:ext uri="{BB962C8B-B14F-4D97-AF65-F5344CB8AC3E}">
        <p14:creationId xmlns:p14="http://schemas.microsoft.com/office/powerpoint/2010/main" val="3339011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36E9-FE78-476B-806A-3485525F43D3}"/>
              </a:ext>
            </a:extLst>
          </p:cNvPr>
          <p:cNvSpPr>
            <a:spLocks noGrp="1"/>
          </p:cNvSpPr>
          <p:nvPr>
            <p:ph type="title"/>
          </p:nvPr>
        </p:nvSpPr>
        <p:spPr/>
        <p:txBody>
          <a:bodyPr/>
          <a:lstStyle/>
          <a:p>
            <a:r>
              <a:rPr lang="en-SG" dirty="0"/>
              <a:t>Logistics</a:t>
            </a:r>
          </a:p>
        </p:txBody>
      </p:sp>
      <p:sp>
        <p:nvSpPr>
          <p:cNvPr id="3" name="Content Placeholder 2">
            <a:extLst>
              <a:ext uri="{FF2B5EF4-FFF2-40B4-BE49-F238E27FC236}">
                <a16:creationId xmlns:a16="http://schemas.microsoft.com/office/drawing/2014/main" id="{5E3B55A3-0678-99D2-D780-0B8A93370C41}"/>
              </a:ext>
            </a:extLst>
          </p:cNvPr>
          <p:cNvSpPr>
            <a:spLocks noGrp="1"/>
          </p:cNvSpPr>
          <p:nvPr>
            <p:ph idx="1"/>
          </p:nvPr>
        </p:nvSpPr>
        <p:spPr/>
        <p:txBody>
          <a:bodyPr/>
          <a:lstStyle/>
          <a:p>
            <a:r>
              <a:rPr lang="en-SG" dirty="0"/>
              <a:t>Biweekly classes (Friday 3pm to 5pm)</a:t>
            </a:r>
          </a:p>
          <a:p>
            <a:r>
              <a:rPr lang="en-SG" dirty="0"/>
              <a:t>Would be covering theory and </a:t>
            </a:r>
            <a:r>
              <a:rPr lang="en-SG" dirty="0" err="1"/>
              <a:t>practicals</a:t>
            </a:r>
            <a:endParaRPr lang="en-SG" dirty="0"/>
          </a:p>
          <a:p>
            <a:r>
              <a:rPr lang="en-SG" dirty="0"/>
              <a:t>Some assignments to try out what you learnt.</a:t>
            </a:r>
          </a:p>
          <a:p>
            <a:r>
              <a:rPr lang="en-SG" dirty="0"/>
              <a:t>Solutions might be discussed in subsequent classes.</a:t>
            </a:r>
          </a:p>
          <a:p>
            <a:r>
              <a:rPr lang="en-SG" dirty="0"/>
              <a:t>Topics to be covered are still work in progress</a:t>
            </a:r>
          </a:p>
          <a:p>
            <a:r>
              <a:rPr lang="en-SG" dirty="0"/>
              <a:t>We would like this to be a knowledge sharing </a:t>
            </a:r>
            <a:r>
              <a:rPr lang="en-SG" dirty="0" err="1"/>
              <a:t>intiative</a:t>
            </a:r>
            <a:r>
              <a:rPr lang="en-SG" dirty="0"/>
              <a:t> so please contribute topics based on your own research</a:t>
            </a:r>
          </a:p>
          <a:p>
            <a:r>
              <a:rPr lang="en-SG" dirty="0"/>
              <a:t>A major intention is for people to figure out AI use cases in their own respective projects and also help to implement solutions </a:t>
            </a:r>
            <a:r>
              <a:rPr lang="en-SG" dirty="0">
                <a:sym typeface="Wingdings" panose="05000000000000000000" pitchFamily="2" charset="2"/>
              </a:rPr>
              <a:t></a:t>
            </a:r>
            <a:endParaRPr lang="en-SG" dirty="0"/>
          </a:p>
        </p:txBody>
      </p:sp>
    </p:spTree>
    <p:extLst>
      <p:ext uri="{BB962C8B-B14F-4D97-AF65-F5344CB8AC3E}">
        <p14:creationId xmlns:p14="http://schemas.microsoft.com/office/powerpoint/2010/main" val="14514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AFB8-FAC8-418C-575A-165ECDB8CF93}"/>
              </a:ext>
            </a:extLst>
          </p:cNvPr>
          <p:cNvSpPr>
            <a:spLocks noGrp="1"/>
          </p:cNvSpPr>
          <p:nvPr>
            <p:ph type="title"/>
          </p:nvPr>
        </p:nvSpPr>
        <p:spPr/>
        <p:txBody>
          <a:bodyPr/>
          <a:lstStyle/>
          <a:p>
            <a:r>
              <a:rPr lang="en-SG" dirty="0"/>
              <a:t>Classification : SVM (Linear and Kernel SVM’s)</a:t>
            </a:r>
          </a:p>
        </p:txBody>
      </p:sp>
      <p:pic>
        <p:nvPicPr>
          <p:cNvPr id="5" name="Picture 4">
            <a:extLst>
              <a:ext uri="{FF2B5EF4-FFF2-40B4-BE49-F238E27FC236}">
                <a16:creationId xmlns:a16="http://schemas.microsoft.com/office/drawing/2014/main" id="{E5A19202-9388-8DB3-C3EC-6F107D29A464}"/>
              </a:ext>
            </a:extLst>
          </p:cNvPr>
          <p:cNvPicPr>
            <a:picLocks noChangeAspect="1"/>
          </p:cNvPicPr>
          <p:nvPr/>
        </p:nvPicPr>
        <p:blipFill>
          <a:blip r:embed="rId2"/>
          <a:stretch>
            <a:fillRect/>
          </a:stretch>
        </p:blipFill>
        <p:spPr>
          <a:xfrm>
            <a:off x="1946988" y="1896765"/>
            <a:ext cx="2323990" cy="1980925"/>
          </a:xfrm>
          <a:prstGeom prst="rect">
            <a:avLst/>
          </a:prstGeom>
        </p:spPr>
      </p:pic>
      <p:sp>
        <p:nvSpPr>
          <p:cNvPr id="7" name="TextBox 6">
            <a:extLst>
              <a:ext uri="{FF2B5EF4-FFF2-40B4-BE49-F238E27FC236}">
                <a16:creationId xmlns:a16="http://schemas.microsoft.com/office/drawing/2014/main" id="{4ECF3D55-D3B6-028E-FA2A-388D8E9CC6A3}"/>
              </a:ext>
            </a:extLst>
          </p:cNvPr>
          <p:cNvSpPr txBox="1"/>
          <p:nvPr/>
        </p:nvSpPr>
        <p:spPr>
          <a:xfrm>
            <a:off x="4733731" y="2158482"/>
            <a:ext cx="7494616" cy="3416320"/>
          </a:xfrm>
          <a:prstGeom prst="rect">
            <a:avLst/>
          </a:prstGeom>
          <a:noFill/>
        </p:spPr>
        <p:txBody>
          <a:bodyPr wrap="none" rtlCol="0">
            <a:spAutoFit/>
          </a:bodyPr>
          <a:lstStyle/>
          <a:p>
            <a:r>
              <a:rPr lang="en-SG" dirty="0"/>
              <a:t>Now there are so many lines or planes possible which might separate these </a:t>
            </a:r>
          </a:p>
          <a:p>
            <a:r>
              <a:rPr lang="en-SG" dirty="0"/>
              <a:t>Data points, which would be the best possible line ?</a:t>
            </a:r>
          </a:p>
          <a:p>
            <a:r>
              <a:rPr lang="en-SG" dirty="0"/>
              <a:t>So that’s the question which SVM tries to answer.</a:t>
            </a:r>
          </a:p>
          <a:p>
            <a:endParaRPr lang="en-SG" dirty="0"/>
          </a:p>
          <a:p>
            <a:r>
              <a:rPr lang="en-SG" dirty="0"/>
              <a:t>SVM tries to find that line such that the 2 hyper planes or lines which is </a:t>
            </a:r>
            <a:r>
              <a:rPr lang="en-SG" dirty="0" err="1"/>
              <a:t>nearst</a:t>
            </a:r>
            <a:endParaRPr lang="en-SG" dirty="0"/>
          </a:p>
          <a:p>
            <a:r>
              <a:rPr lang="en-SG" dirty="0"/>
              <a:t>To it and which passes through the nearest 2 points of the 2 different classes</a:t>
            </a:r>
          </a:p>
          <a:p>
            <a:r>
              <a:rPr lang="en-SG" dirty="0"/>
              <a:t>such that it maximizes the margin. The maths behind this is really beautiful</a:t>
            </a:r>
          </a:p>
          <a:p>
            <a:endParaRPr lang="en-SG" dirty="0"/>
          </a:p>
          <a:p>
            <a:r>
              <a:rPr lang="en-SG" dirty="0"/>
              <a:t>This line is also got by solving numerical optimization algorithms. Now this is a</a:t>
            </a:r>
          </a:p>
          <a:p>
            <a:r>
              <a:rPr lang="en-SG" dirty="0"/>
              <a:t>Crux of linear SVM</a:t>
            </a:r>
          </a:p>
          <a:p>
            <a:endParaRPr lang="en-SG" dirty="0"/>
          </a:p>
          <a:p>
            <a:r>
              <a:rPr lang="en-SG" dirty="0"/>
              <a:t>Let’s check out Non linear SVM. This is what makes SVM damn powerful.</a:t>
            </a:r>
          </a:p>
        </p:txBody>
      </p:sp>
      <p:pic>
        <p:nvPicPr>
          <p:cNvPr id="9" name="Picture 8">
            <a:extLst>
              <a:ext uri="{FF2B5EF4-FFF2-40B4-BE49-F238E27FC236}">
                <a16:creationId xmlns:a16="http://schemas.microsoft.com/office/drawing/2014/main" id="{88DF099F-4DEA-CD1F-682F-052964E201B4}"/>
              </a:ext>
            </a:extLst>
          </p:cNvPr>
          <p:cNvPicPr>
            <a:picLocks noChangeAspect="1"/>
          </p:cNvPicPr>
          <p:nvPr/>
        </p:nvPicPr>
        <p:blipFill>
          <a:blip r:embed="rId3"/>
          <a:stretch>
            <a:fillRect/>
          </a:stretch>
        </p:blipFill>
        <p:spPr>
          <a:xfrm>
            <a:off x="1946988" y="4034430"/>
            <a:ext cx="2196492" cy="2060426"/>
          </a:xfrm>
          <a:prstGeom prst="rect">
            <a:avLst/>
          </a:prstGeom>
        </p:spPr>
      </p:pic>
    </p:spTree>
    <p:extLst>
      <p:ext uri="{BB962C8B-B14F-4D97-AF65-F5344CB8AC3E}">
        <p14:creationId xmlns:p14="http://schemas.microsoft.com/office/powerpoint/2010/main" val="2914866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CF62-8A27-7BE1-4BD7-97E5AA4DDBBF}"/>
              </a:ext>
            </a:extLst>
          </p:cNvPr>
          <p:cNvSpPr>
            <a:spLocks noGrp="1"/>
          </p:cNvSpPr>
          <p:nvPr>
            <p:ph type="title"/>
          </p:nvPr>
        </p:nvSpPr>
        <p:spPr/>
        <p:txBody>
          <a:bodyPr/>
          <a:lstStyle/>
          <a:p>
            <a:r>
              <a:rPr lang="en-SG" dirty="0"/>
              <a:t>Kernel SVM</a:t>
            </a:r>
          </a:p>
        </p:txBody>
      </p:sp>
      <p:pic>
        <p:nvPicPr>
          <p:cNvPr id="5" name="Picture 4">
            <a:extLst>
              <a:ext uri="{FF2B5EF4-FFF2-40B4-BE49-F238E27FC236}">
                <a16:creationId xmlns:a16="http://schemas.microsoft.com/office/drawing/2014/main" id="{9E66AC66-443B-29F6-90B3-D523560B7A93}"/>
              </a:ext>
            </a:extLst>
          </p:cNvPr>
          <p:cNvPicPr>
            <a:picLocks noChangeAspect="1"/>
          </p:cNvPicPr>
          <p:nvPr/>
        </p:nvPicPr>
        <p:blipFill>
          <a:blip r:embed="rId2"/>
          <a:stretch>
            <a:fillRect/>
          </a:stretch>
        </p:blipFill>
        <p:spPr>
          <a:xfrm>
            <a:off x="744132" y="1620233"/>
            <a:ext cx="4039133" cy="2201328"/>
          </a:xfrm>
          <a:prstGeom prst="rect">
            <a:avLst/>
          </a:prstGeom>
        </p:spPr>
      </p:pic>
      <p:pic>
        <p:nvPicPr>
          <p:cNvPr id="7" name="Picture 6">
            <a:extLst>
              <a:ext uri="{FF2B5EF4-FFF2-40B4-BE49-F238E27FC236}">
                <a16:creationId xmlns:a16="http://schemas.microsoft.com/office/drawing/2014/main" id="{C523CC84-2903-5881-3A30-5CCF0978D8F0}"/>
              </a:ext>
            </a:extLst>
          </p:cNvPr>
          <p:cNvPicPr>
            <a:picLocks noChangeAspect="1"/>
          </p:cNvPicPr>
          <p:nvPr/>
        </p:nvPicPr>
        <p:blipFill>
          <a:blip r:embed="rId3"/>
          <a:stretch>
            <a:fillRect/>
          </a:stretch>
        </p:blipFill>
        <p:spPr>
          <a:xfrm>
            <a:off x="5092383" y="1620233"/>
            <a:ext cx="2925227" cy="1754326"/>
          </a:xfrm>
          <a:prstGeom prst="rect">
            <a:avLst/>
          </a:prstGeom>
        </p:spPr>
      </p:pic>
      <p:sp>
        <p:nvSpPr>
          <p:cNvPr id="8" name="TextBox 7">
            <a:extLst>
              <a:ext uri="{FF2B5EF4-FFF2-40B4-BE49-F238E27FC236}">
                <a16:creationId xmlns:a16="http://schemas.microsoft.com/office/drawing/2014/main" id="{BAB1FF3D-80B4-0C9D-84FF-A1EFA60D495F}"/>
              </a:ext>
            </a:extLst>
          </p:cNvPr>
          <p:cNvSpPr txBox="1"/>
          <p:nvPr/>
        </p:nvSpPr>
        <p:spPr>
          <a:xfrm>
            <a:off x="403929" y="4161280"/>
            <a:ext cx="11384142" cy="2585323"/>
          </a:xfrm>
          <a:prstGeom prst="rect">
            <a:avLst/>
          </a:prstGeom>
          <a:noFill/>
        </p:spPr>
        <p:txBody>
          <a:bodyPr wrap="none" rtlCol="0">
            <a:spAutoFit/>
          </a:bodyPr>
          <a:lstStyle/>
          <a:p>
            <a:r>
              <a:rPr lang="en-US" dirty="0"/>
              <a:t>Imagine you have a bunch of points on a piece of paper, and you want to draw a line to separate them into two groups. </a:t>
            </a:r>
          </a:p>
          <a:p>
            <a:r>
              <a:rPr lang="en-US" dirty="0"/>
              <a:t>But the problem is, the points are not nicely arranged, and you can't draw a straight line to separate them.</a:t>
            </a:r>
          </a:p>
          <a:p>
            <a:endParaRPr lang="en-SG" dirty="0"/>
          </a:p>
          <a:p>
            <a:r>
              <a:rPr lang="en-US" dirty="0"/>
              <a:t>So instead of trying to draw a straight line in the original space, we transform the data into a new space where </a:t>
            </a:r>
          </a:p>
          <a:p>
            <a:r>
              <a:rPr lang="en-US" dirty="0"/>
              <a:t>we can draw a line to separate the points. This makes it easier to classify the data, even if the data is not nicely </a:t>
            </a:r>
          </a:p>
          <a:p>
            <a:r>
              <a:rPr lang="en-US" dirty="0"/>
              <a:t>arranged in the original space.</a:t>
            </a:r>
          </a:p>
          <a:p>
            <a:endParaRPr lang="en-US" dirty="0"/>
          </a:p>
          <a:p>
            <a:r>
              <a:rPr lang="en-US" dirty="0"/>
              <a:t>Kernel Trick :</a:t>
            </a:r>
          </a:p>
          <a:p>
            <a:r>
              <a:rPr lang="en-SG" dirty="0"/>
              <a:t>https://towardsdatascience.com/the-kernel-trick-c98cdbcaeb3f</a:t>
            </a:r>
          </a:p>
        </p:txBody>
      </p:sp>
      <p:pic>
        <p:nvPicPr>
          <p:cNvPr id="10" name="Picture 9">
            <a:extLst>
              <a:ext uri="{FF2B5EF4-FFF2-40B4-BE49-F238E27FC236}">
                <a16:creationId xmlns:a16="http://schemas.microsoft.com/office/drawing/2014/main" id="{8D42D14A-3EAB-1EDC-D5B5-FE771665C75D}"/>
              </a:ext>
            </a:extLst>
          </p:cNvPr>
          <p:cNvPicPr>
            <a:picLocks noChangeAspect="1"/>
          </p:cNvPicPr>
          <p:nvPr/>
        </p:nvPicPr>
        <p:blipFill>
          <a:blip r:embed="rId4"/>
          <a:stretch>
            <a:fillRect/>
          </a:stretch>
        </p:blipFill>
        <p:spPr>
          <a:xfrm>
            <a:off x="8184140" y="1800480"/>
            <a:ext cx="3519871" cy="1488823"/>
          </a:xfrm>
          <a:prstGeom prst="rect">
            <a:avLst/>
          </a:prstGeom>
        </p:spPr>
      </p:pic>
    </p:spTree>
    <p:extLst>
      <p:ext uri="{BB962C8B-B14F-4D97-AF65-F5344CB8AC3E}">
        <p14:creationId xmlns:p14="http://schemas.microsoft.com/office/powerpoint/2010/main" val="424207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CF84-BB5E-002E-DFD6-48287EA9B999}"/>
              </a:ext>
            </a:extLst>
          </p:cNvPr>
          <p:cNvSpPr>
            <a:spLocks noGrp="1"/>
          </p:cNvSpPr>
          <p:nvPr>
            <p:ph type="title"/>
          </p:nvPr>
        </p:nvSpPr>
        <p:spPr/>
        <p:txBody>
          <a:bodyPr/>
          <a:lstStyle/>
          <a:p>
            <a:r>
              <a:rPr lang="en-SG" dirty="0"/>
              <a:t>Classification : Decision Trees</a:t>
            </a:r>
          </a:p>
        </p:txBody>
      </p:sp>
      <p:pic>
        <p:nvPicPr>
          <p:cNvPr id="5" name="Picture 4">
            <a:extLst>
              <a:ext uri="{FF2B5EF4-FFF2-40B4-BE49-F238E27FC236}">
                <a16:creationId xmlns:a16="http://schemas.microsoft.com/office/drawing/2014/main" id="{4D72B9B5-69E4-DCF5-46FE-57AE15BB441A}"/>
              </a:ext>
            </a:extLst>
          </p:cNvPr>
          <p:cNvPicPr>
            <a:picLocks noChangeAspect="1"/>
          </p:cNvPicPr>
          <p:nvPr/>
        </p:nvPicPr>
        <p:blipFill>
          <a:blip r:embed="rId2"/>
          <a:stretch>
            <a:fillRect/>
          </a:stretch>
        </p:blipFill>
        <p:spPr>
          <a:xfrm>
            <a:off x="323461" y="1591527"/>
            <a:ext cx="5078274" cy="2644725"/>
          </a:xfrm>
          <a:prstGeom prst="rect">
            <a:avLst/>
          </a:prstGeom>
        </p:spPr>
      </p:pic>
      <p:sp>
        <p:nvSpPr>
          <p:cNvPr id="6" name="TextBox 5">
            <a:extLst>
              <a:ext uri="{FF2B5EF4-FFF2-40B4-BE49-F238E27FC236}">
                <a16:creationId xmlns:a16="http://schemas.microsoft.com/office/drawing/2014/main" id="{12B77292-0F17-B707-29F5-93A686BF5BE8}"/>
              </a:ext>
            </a:extLst>
          </p:cNvPr>
          <p:cNvSpPr txBox="1"/>
          <p:nvPr/>
        </p:nvSpPr>
        <p:spPr>
          <a:xfrm>
            <a:off x="5490604" y="1545707"/>
            <a:ext cx="6826997" cy="4524315"/>
          </a:xfrm>
          <a:prstGeom prst="rect">
            <a:avLst/>
          </a:prstGeom>
          <a:noFill/>
        </p:spPr>
        <p:txBody>
          <a:bodyPr wrap="none" rtlCol="0">
            <a:spAutoFit/>
          </a:bodyPr>
          <a:lstStyle/>
          <a:p>
            <a:r>
              <a:rPr lang="en-SG" dirty="0"/>
              <a:t>The grand idea about Decision tree would be that unlike SVM</a:t>
            </a:r>
          </a:p>
          <a:p>
            <a:r>
              <a:rPr lang="en-SG" dirty="0"/>
              <a:t>Why go for only one decision boundary, let’s go for multiple </a:t>
            </a:r>
          </a:p>
          <a:p>
            <a:r>
              <a:rPr lang="en-SG" dirty="0"/>
              <a:t>Axis parallel planes. </a:t>
            </a:r>
          </a:p>
          <a:p>
            <a:r>
              <a:rPr lang="en-SG" dirty="0"/>
              <a:t>So </a:t>
            </a:r>
            <a:r>
              <a:rPr lang="en-SG" dirty="0" err="1"/>
              <a:t>unline</a:t>
            </a:r>
            <a:r>
              <a:rPr lang="en-SG" dirty="0"/>
              <a:t> the very complicated maths </a:t>
            </a:r>
            <a:r>
              <a:rPr lang="en-SG" dirty="0" err="1"/>
              <a:t>behnd</a:t>
            </a:r>
            <a:r>
              <a:rPr lang="en-SG" dirty="0"/>
              <a:t> SVM’s, decision tree</a:t>
            </a:r>
          </a:p>
          <a:p>
            <a:r>
              <a:rPr lang="en-SG" dirty="0"/>
              <a:t>Tries to find these axis parallel lines not y solving numerical </a:t>
            </a:r>
          </a:p>
          <a:p>
            <a:r>
              <a:rPr lang="en-SG" dirty="0"/>
              <a:t>optimization techniques but by simple computer science algos to</a:t>
            </a:r>
          </a:p>
          <a:p>
            <a:r>
              <a:rPr lang="en-SG" dirty="0"/>
              <a:t>Find these horizontal and vertical lines such that the diabetics </a:t>
            </a:r>
          </a:p>
          <a:p>
            <a:r>
              <a:rPr lang="en-SG" dirty="0"/>
              <a:t>and non diabetics are classified as regions.</a:t>
            </a:r>
          </a:p>
          <a:p>
            <a:endParaRPr lang="en-SG" dirty="0"/>
          </a:p>
          <a:p>
            <a:r>
              <a:rPr lang="en-SG" dirty="0"/>
              <a:t>Now what is the outcome ? Simple nested if else conditions, what is </a:t>
            </a:r>
          </a:p>
          <a:p>
            <a:r>
              <a:rPr lang="en-SG" dirty="0"/>
              <a:t>Important is the point or the values where these branches split off.</a:t>
            </a:r>
          </a:p>
          <a:p>
            <a:endParaRPr lang="en-SG" dirty="0"/>
          </a:p>
          <a:p>
            <a:r>
              <a:rPr lang="en-SG" dirty="0"/>
              <a:t>The best thing about decision trees are their simplicity</a:t>
            </a:r>
          </a:p>
          <a:p>
            <a:endParaRPr lang="en-SG" dirty="0"/>
          </a:p>
          <a:p>
            <a:r>
              <a:rPr lang="en-US" dirty="0"/>
              <a:t>We use GINI Impurity to arrive at the point cuts</a:t>
            </a:r>
            <a:r>
              <a:rPr lang="en-SG" dirty="0"/>
              <a:t> whereby </a:t>
            </a:r>
            <a:r>
              <a:rPr lang="en-US" dirty="0"/>
              <a:t>Gini impurity </a:t>
            </a:r>
          </a:p>
          <a:p>
            <a:r>
              <a:rPr lang="en-US" dirty="0"/>
              <a:t>is a way to measure how "mixed up" a group of things is.</a:t>
            </a:r>
            <a:endParaRPr lang="en-SG" dirty="0"/>
          </a:p>
        </p:txBody>
      </p:sp>
      <p:pic>
        <p:nvPicPr>
          <p:cNvPr id="8" name="Picture 7">
            <a:extLst>
              <a:ext uri="{FF2B5EF4-FFF2-40B4-BE49-F238E27FC236}">
                <a16:creationId xmlns:a16="http://schemas.microsoft.com/office/drawing/2014/main" id="{B5717F36-3729-4931-6F17-BB93DF61116F}"/>
              </a:ext>
            </a:extLst>
          </p:cNvPr>
          <p:cNvPicPr>
            <a:picLocks noChangeAspect="1"/>
          </p:cNvPicPr>
          <p:nvPr/>
        </p:nvPicPr>
        <p:blipFill>
          <a:blip r:embed="rId3"/>
          <a:stretch>
            <a:fillRect/>
          </a:stretch>
        </p:blipFill>
        <p:spPr>
          <a:xfrm>
            <a:off x="1698729" y="4458241"/>
            <a:ext cx="2931346" cy="1807454"/>
          </a:xfrm>
          <a:prstGeom prst="rect">
            <a:avLst/>
          </a:prstGeom>
        </p:spPr>
      </p:pic>
    </p:spTree>
    <p:extLst>
      <p:ext uri="{BB962C8B-B14F-4D97-AF65-F5344CB8AC3E}">
        <p14:creationId xmlns:p14="http://schemas.microsoft.com/office/powerpoint/2010/main" val="2189688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3ABC2-D6C7-3B33-04DB-319EA1A4C5AA}"/>
              </a:ext>
            </a:extLst>
          </p:cNvPr>
          <p:cNvSpPr>
            <a:spLocks noGrp="1"/>
          </p:cNvSpPr>
          <p:nvPr>
            <p:ph type="title"/>
          </p:nvPr>
        </p:nvSpPr>
        <p:spPr/>
        <p:txBody>
          <a:bodyPr/>
          <a:lstStyle/>
          <a:p>
            <a:r>
              <a:rPr lang="en-SG" dirty="0"/>
              <a:t>Classification : Ensembles (Random forest &amp; GBDT)</a:t>
            </a:r>
          </a:p>
        </p:txBody>
      </p:sp>
      <p:sp>
        <p:nvSpPr>
          <p:cNvPr id="4" name="TextBox 3">
            <a:extLst>
              <a:ext uri="{FF2B5EF4-FFF2-40B4-BE49-F238E27FC236}">
                <a16:creationId xmlns:a16="http://schemas.microsoft.com/office/drawing/2014/main" id="{5058BA67-C694-0C90-DA31-9A250FC06089}"/>
              </a:ext>
            </a:extLst>
          </p:cNvPr>
          <p:cNvSpPr txBox="1"/>
          <p:nvPr/>
        </p:nvSpPr>
        <p:spPr>
          <a:xfrm>
            <a:off x="5075853" y="1579984"/>
            <a:ext cx="6979299" cy="3416320"/>
          </a:xfrm>
          <a:prstGeom prst="rect">
            <a:avLst/>
          </a:prstGeom>
          <a:noFill/>
        </p:spPr>
        <p:txBody>
          <a:bodyPr wrap="square" rtlCol="0">
            <a:spAutoFit/>
          </a:bodyPr>
          <a:lstStyle/>
          <a:p>
            <a:r>
              <a:rPr lang="en-US" dirty="0"/>
              <a:t>Ensemble basically means a group of models instead of building one model I can build multiple models, it's like </a:t>
            </a:r>
          </a:p>
          <a:p>
            <a:r>
              <a:rPr lang="en-US" dirty="0"/>
              <a:t>having experts in multiple fields, imagine instead of taking a decision from one person take decision from multiple </a:t>
            </a:r>
          </a:p>
          <a:p>
            <a:r>
              <a:rPr lang="en-US" dirty="0"/>
              <a:t>experts and finalize the decision based on the feedback from multiple experts.</a:t>
            </a:r>
          </a:p>
          <a:p>
            <a:r>
              <a:rPr lang="en-US" dirty="0"/>
              <a:t>In this case we train hundred’s of models on some random sets of data and then do a majority voting to determine what is the output.</a:t>
            </a:r>
          </a:p>
          <a:p>
            <a:r>
              <a:rPr lang="en-US" dirty="0"/>
              <a:t>Pre Deep learning, Random Forests and GBDT were the most commonly used algorithms</a:t>
            </a:r>
          </a:p>
          <a:p>
            <a:endParaRPr lang="en-US" dirty="0"/>
          </a:p>
          <a:p>
            <a:endParaRPr lang="en-SG" dirty="0"/>
          </a:p>
        </p:txBody>
      </p:sp>
      <p:pic>
        <p:nvPicPr>
          <p:cNvPr id="6" name="Picture 5">
            <a:extLst>
              <a:ext uri="{FF2B5EF4-FFF2-40B4-BE49-F238E27FC236}">
                <a16:creationId xmlns:a16="http://schemas.microsoft.com/office/drawing/2014/main" id="{6E390239-141B-5515-AD8C-B764CC3CFD31}"/>
              </a:ext>
            </a:extLst>
          </p:cNvPr>
          <p:cNvPicPr>
            <a:picLocks noChangeAspect="1"/>
          </p:cNvPicPr>
          <p:nvPr/>
        </p:nvPicPr>
        <p:blipFill>
          <a:blip r:embed="rId2"/>
          <a:stretch>
            <a:fillRect/>
          </a:stretch>
        </p:blipFill>
        <p:spPr>
          <a:xfrm>
            <a:off x="809784" y="1690688"/>
            <a:ext cx="3693792" cy="1839873"/>
          </a:xfrm>
          <a:prstGeom prst="rect">
            <a:avLst/>
          </a:prstGeom>
        </p:spPr>
      </p:pic>
      <p:pic>
        <p:nvPicPr>
          <p:cNvPr id="8" name="Picture 7">
            <a:extLst>
              <a:ext uri="{FF2B5EF4-FFF2-40B4-BE49-F238E27FC236}">
                <a16:creationId xmlns:a16="http://schemas.microsoft.com/office/drawing/2014/main" id="{BF61827E-4506-F743-0A94-1CA554D97BBF}"/>
              </a:ext>
            </a:extLst>
          </p:cNvPr>
          <p:cNvPicPr>
            <a:picLocks noChangeAspect="1"/>
          </p:cNvPicPr>
          <p:nvPr/>
        </p:nvPicPr>
        <p:blipFill>
          <a:blip r:embed="rId3"/>
          <a:stretch>
            <a:fillRect/>
          </a:stretch>
        </p:blipFill>
        <p:spPr>
          <a:xfrm>
            <a:off x="838200" y="3620020"/>
            <a:ext cx="3387741" cy="2734868"/>
          </a:xfrm>
          <a:prstGeom prst="rect">
            <a:avLst/>
          </a:prstGeom>
        </p:spPr>
      </p:pic>
    </p:spTree>
    <p:extLst>
      <p:ext uri="{BB962C8B-B14F-4D97-AF65-F5344CB8AC3E}">
        <p14:creationId xmlns:p14="http://schemas.microsoft.com/office/powerpoint/2010/main" val="276163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43F4E-D497-FDD1-1058-2A9ED4098447}"/>
              </a:ext>
            </a:extLst>
          </p:cNvPr>
          <p:cNvSpPr>
            <a:spLocks noGrp="1"/>
          </p:cNvSpPr>
          <p:nvPr>
            <p:ph type="title"/>
          </p:nvPr>
        </p:nvSpPr>
        <p:spPr>
          <a:xfrm>
            <a:off x="838200" y="365126"/>
            <a:ext cx="9201281" cy="397926"/>
          </a:xfrm>
        </p:spPr>
        <p:txBody>
          <a:bodyPr>
            <a:normAutofit fontScale="90000"/>
          </a:bodyPr>
          <a:lstStyle/>
          <a:p>
            <a:r>
              <a:rPr lang="en-SG" dirty="0"/>
              <a:t>GBDT ( Gradient Boosted Decision Tree)</a:t>
            </a:r>
          </a:p>
        </p:txBody>
      </p:sp>
      <p:pic>
        <p:nvPicPr>
          <p:cNvPr id="5" name="Picture 4">
            <a:extLst>
              <a:ext uri="{FF2B5EF4-FFF2-40B4-BE49-F238E27FC236}">
                <a16:creationId xmlns:a16="http://schemas.microsoft.com/office/drawing/2014/main" id="{8FE7C5DA-07C7-52A8-CC95-7F3D5DA65D80}"/>
              </a:ext>
            </a:extLst>
          </p:cNvPr>
          <p:cNvPicPr>
            <a:picLocks noChangeAspect="1"/>
          </p:cNvPicPr>
          <p:nvPr/>
        </p:nvPicPr>
        <p:blipFill>
          <a:blip r:embed="rId2"/>
          <a:stretch>
            <a:fillRect/>
          </a:stretch>
        </p:blipFill>
        <p:spPr>
          <a:xfrm>
            <a:off x="838200" y="1605992"/>
            <a:ext cx="4738785" cy="979554"/>
          </a:xfrm>
          <a:prstGeom prst="rect">
            <a:avLst/>
          </a:prstGeom>
        </p:spPr>
      </p:pic>
      <p:pic>
        <p:nvPicPr>
          <p:cNvPr id="7" name="Picture 6">
            <a:extLst>
              <a:ext uri="{FF2B5EF4-FFF2-40B4-BE49-F238E27FC236}">
                <a16:creationId xmlns:a16="http://schemas.microsoft.com/office/drawing/2014/main" id="{793520D5-344B-7317-F1F5-1E302FA71441}"/>
              </a:ext>
            </a:extLst>
          </p:cNvPr>
          <p:cNvPicPr>
            <a:picLocks noChangeAspect="1"/>
          </p:cNvPicPr>
          <p:nvPr/>
        </p:nvPicPr>
        <p:blipFill>
          <a:blip r:embed="rId3"/>
          <a:stretch>
            <a:fillRect/>
          </a:stretch>
        </p:blipFill>
        <p:spPr>
          <a:xfrm>
            <a:off x="6209866" y="748663"/>
            <a:ext cx="2701949" cy="3232689"/>
          </a:xfrm>
          <a:prstGeom prst="rect">
            <a:avLst/>
          </a:prstGeom>
        </p:spPr>
      </p:pic>
      <p:sp>
        <p:nvSpPr>
          <p:cNvPr id="9" name="TextBox 8">
            <a:extLst>
              <a:ext uri="{FF2B5EF4-FFF2-40B4-BE49-F238E27FC236}">
                <a16:creationId xmlns:a16="http://schemas.microsoft.com/office/drawing/2014/main" id="{DD932AB0-2A82-C829-E9BC-487545DBA7C2}"/>
              </a:ext>
            </a:extLst>
          </p:cNvPr>
          <p:cNvSpPr txBox="1"/>
          <p:nvPr/>
        </p:nvSpPr>
        <p:spPr>
          <a:xfrm>
            <a:off x="374032" y="3854672"/>
            <a:ext cx="10681386" cy="3046988"/>
          </a:xfrm>
          <a:prstGeom prst="rect">
            <a:avLst/>
          </a:prstGeom>
          <a:noFill/>
        </p:spPr>
        <p:txBody>
          <a:bodyPr wrap="none" rtlCol="0">
            <a:spAutoFit/>
          </a:bodyPr>
          <a:lstStyle/>
          <a:p>
            <a:r>
              <a:rPr lang="en-US" sz="1600" dirty="0"/>
              <a:t>The algorithm works by combining several decision trees together in a process called boosting. A decision tree is a model </a:t>
            </a:r>
          </a:p>
          <a:p>
            <a:r>
              <a:rPr lang="en-US" sz="1600" dirty="0"/>
              <a:t>that asks a series of questions about the data in order to make a prediction.</a:t>
            </a:r>
          </a:p>
          <a:p>
            <a:endParaRPr lang="en-US" sz="1600" dirty="0"/>
          </a:p>
          <a:p>
            <a:r>
              <a:rPr lang="en-US" sz="1600" dirty="0"/>
              <a:t>Boosting is a way to combine weak models (decision trees that may not be very accurate on their own) into a strong model by </a:t>
            </a:r>
          </a:p>
          <a:p>
            <a:r>
              <a:rPr lang="en-US" sz="1600" dirty="0"/>
              <a:t>iteratively training new models on the errors made by the previous models.</a:t>
            </a:r>
          </a:p>
          <a:p>
            <a:endParaRPr lang="en-US" sz="1600" dirty="0"/>
          </a:p>
          <a:p>
            <a:r>
              <a:rPr lang="en-US" sz="1600" dirty="0"/>
              <a:t>Gradient boosting is a specific type of boosting that uses the gradient of the loss function to determine how to adjust the </a:t>
            </a:r>
          </a:p>
          <a:p>
            <a:r>
              <a:rPr lang="en-US" sz="1600" dirty="0"/>
              <a:t>predictions made by the model. This allows the model to focus on the data points that it is having the most trouble with, </a:t>
            </a:r>
          </a:p>
          <a:p>
            <a:r>
              <a:rPr lang="en-US" sz="1600" dirty="0"/>
              <a:t>and to make better predictions overall.</a:t>
            </a:r>
          </a:p>
          <a:p>
            <a:endParaRPr lang="en-US" sz="1600" dirty="0"/>
          </a:p>
          <a:p>
            <a:r>
              <a:rPr lang="en-US" sz="1600" dirty="0"/>
              <a:t>GBDT has been used successfully in a variety of applications, including recommendation systems, fraud detection, </a:t>
            </a:r>
          </a:p>
          <a:p>
            <a:r>
              <a:rPr lang="en-US" sz="1600" dirty="0"/>
              <a:t>and image recognition.</a:t>
            </a:r>
            <a:endParaRPr lang="en-SG" sz="1600" dirty="0"/>
          </a:p>
        </p:txBody>
      </p:sp>
      <p:sp>
        <p:nvSpPr>
          <p:cNvPr id="10" name="TextBox 9">
            <a:extLst>
              <a:ext uri="{FF2B5EF4-FFF2-40B4-BE49-F238E27FC236}">
                <a16:creationId xmlns:a16="http://schemas.microsoft.com/office/drawing/2014/main" id="{B6DB3159-4FC4-3F76-DA46-CAB2F42E03DA}"/>
              </a:ext>
            </a:extLst>
          </p:cNvPr>
          <p:cNvSpPr txBox="1"/>
          <p:nvPr/>
        </p:nvSpPr>
        <p:spPr>
          <a:xfrm>
            <a:off x="712601" y="2645917"/>
            <a:ext cx="5546518" cy="646331"/>
          </a:xfrm>
          <a:prstGeom prst="rect">
            <a:avLst/>
          </a:prstGeom>
          <a:noFill/>
        </p:spPr>
        <p:txBody>
          <a:bodyPr wrap="square" rtlCol="0">
            <a:spAutoFit/>
          </a:bodyPr>
          <a:lstStyle/>
          <a:p>
            <a:r>
              <a:rPr lang="en-SG" sz="1200" dirty="0"/>
              <a:t>So basically we build a model which gives some errors, </a:t>
            </a:r>
          </a:p>
          <a:p>
            <a:r>
              <a:rPr lang="en-SG" sz="1200" dirty="0"/>
              <a:t>Now take the errors into consideration to create another </a:t>
            </a:r>
          </a:p>
          <a:p>
            <a:r>
              <a:rPr lang="en-SG" sz="1200" dirty="0"/>
              <a:t>Model so that the new error is reduced and so on and on..</a:t>
            </a:r>
          </a:p>
        </p:txBody>
      </p:sp>
    </p:spTree>
    <p:extLst>
      <p:ext uri="{BB962C8B-B14F-4D97-AF65-F5344CB8AC3E}">
        <p14:creationId xmlns:p14="http://schemas.microsoft.com/office/powerpoint/2010/main" val="1441146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5367-5236-4F66-79E3-53291560F859}"/>
              </a:ext>
            </a:extLst>
          </p:cNvPr>
          <p:cNvSpPr>
            <a:spLocks noGrp="1"/>
          </p:cNvSpPr>
          <p:nvPr>
            <p:ph type="title"/>
          </p:nvPr>
        </p:nvSpPr>
        <p:spPr>
          <a:xfrm>
            <a:off x="838200" y="365126"/>
            <a:ext cx="9094076" cy="315912"/>
          </a:xfrm>
        </p:spPr>
        <p:txBody>
          <a:bodyPr>
            <a:normAutofit fontScale="90000"/>
          </a:bodyPr>
          <a:lstStyle/>
          <a:p>
            <a:r>
              <a:rPr lang="en-SG" dirty="0"/>
              <a:t>Regression : Estimate numerical value</a:t>
            </a:r>
          </a:p>
        </p:txBody>
      </p:sp>
      <p:pic>
        <p:nvPicPr>
          <p:cNvPr id="7" name="Picture 6">
            <a:extLst>
              <a:ext uri="{FF2B5EF4-FFF2-40B4-BE49-F238E27FC236}">
                <a16:creationId xmlns:a16="http://schemas.microsoft.com/office/drawing/2014/main" id="{B0389DE0-B036-2B72-42F3-F21F822ED413}"/>
              </a:ext>
            </a:extLst>
          </p:cNvPr>
          <p:cNvPicPr>
            <a:picLocks noChangeAspect="1"/>
          </p:cNvPicPr>
          <p:nvPr/>
        </p:nvPicPr>
        <p:blipFill>
          <a:blip r:embed="rId2"/>
          <a:stretch>
            <a:fillRect/>
          </a:stretch>
        </p:blipFill>
        <p:spPr>
          <a:xfrm>
            <a:off x="352090" y="1237862"/>
            <a:ext cx="4944452" cy="2135960"/>
          </a:xfrm>
          <a:prstGeom prst="rect">
            <a:avLst/>
          </a:prstGeom>
        </p:spPr>
      </p:pic>
      <p:sp>
        <p:nvSpPr>
          <p:cNvPr id="8" name="TextBox 7">
            <a:extLst>
              <a:ext uri="{FF2B5EF4-FFF2-40B4-BE49-F238E27FC236}">
                <a16:creationId xmlns:a16="http://schemas.microsoft.com/office/drawing/2014/main" id="{CDCFA691-9144-BC6C-8D76-E9500B949163}"/>
              </a:ext>
            </a:extLst>
          </p:cNvPr>
          <p:cNvSpPr txBox="1"/>
          <p:nvPr/>
        </p:nvSpPr>
        <p:spPr>
          <a:xfrm>
            <a:off x="5975452" y="845461"/>
            <a:ext cx="5221301" cy="2400657"/>
          </a:xfrm>
          <a:prstGeom prst="rect">
            <a:avLst/>
          </a:prstGeom>
          <a:noFill/>
        </p:spPr>
        <p:txBody>
          <a:bodyPr wrap="none" rtlCol="0">
            <a:spAutoFit/>
          </a:bodyPr>
          <a:lstStyle/>
          <a:p>
            <a:r>
              <a:rPr lang="en-SG" sz="1000" dirty="0"/>
              <a:t>Given a few parameters like weight, height etc, can we </a:t>
            </a:r>
          </a:p>
          <a:p>
            <a:r>
              <a:rPr lang="en-SG" sz="1000" dirty="0"/>
              <a:t>predict blood sugar.</a:t>
            </a:r>
          </a:p>
          <a:p>
            <a:r>
              <a:rPr lang="en-SG" sz="1000" dirty="0"/>
              <a:t>Now most of the techniques we use for classification can be </a:t>
            </a:r>
          </a:p>
          <a:p>
            <a:r>
              <a:rPr lang="en-SG" sz="1000" dirty="0"/>
              <a:t>applied here</a:t>
            </a:r>
          </a:p>
          <a:p>
            <a:endParaRPr lang="en-SG" sz="1000" dirty="0"/>
          </a:p>
          <a:p>
            <a:r>
              <a:rPr lang="en-SG" sz="1000" dirty="0"/>
              <a:t>Do note below that given a vector of values we are trying to </a:t>
            </a:r>
          </a:p>
          <a:p>
            <a:r>
              <a:rPr lang="en-SG" sz="1000" dirty="0"/>
              <a:t>get a coefficient  and a constant term which can help to create</a:t>
            </a:r>
          </a:p>
          <a:p>
            <a:r>
              <a:rPr lang="en-SG" sz="1000" dirty="0"/>
              <a:t>A function.</a:t>
            </a:r>
          </a:p>
          <a:p>
            <a:r>
              <a:rPr lang="en-SG" sz="1000" dirty="0"/>
              <a:t>So basically the requirement is to get the value o </a:t>
            </a:r>
            <a:r>
              <a:rPr lang="en-SG" sz="1000" dirty="0" err="1"/>
              <a:t>Thetha</a:t>
            </a:r>
            <a:r>
              <a:rPr lang="en-SG" sz="1000" dirty="0"/>
              <a:t> which </a:t>
            </a:r>
          </a:p>
          <a:p>
            <a:r>
              <a:rPr lang="en-SG" sz="1000" dirty="0"/>
              <a:t>Satisfies the below equation.</a:t>
            </a:r>
          </a:p>
          <a:p>
            <a:endParaRPr lang="en-SG" sz="1000" dirty="0"/>
          </a:p>
          <a:p>
            <a:r>
              <a:rPr lang="en-SG" sz="1000" dirty="0"/>
              <a:t>The value of </a:t>
            </a:r>
            <a:r>
              <a:rPr lang="en-SG" sz="1000" dirty="0" err="1"/>
              <a:t>thetha</a:t>
            </a:r>
            <a:r>
              <a:rPr lang="en-SG" sz="1000" dirty="0"/>
              <a:t> is again received by numerical optimization</a:t>
            </a:r>
          </a:p>
          <a:p>
            <a:r>
              <a:rPr lang="en-SG" sz="1000" dirty="0"/>
              <a:t>We could also use Random forest or Decision tree for the same. The only difference is</a:t>
            </a:r>
          </a:p>
          <a:p>
            <a:r>
              <a:rPr lang="en-SG" sz="1000" dirty="0"/>
              <a:t>we are creating the axis parallel plains such that the points in each of these boxes carry the same</a:t>
            </a:r>
          </a:p>
          <a:p>
            <a:r>
              <a:rPr lang="en-SG" sz="1000" dirty="0"/>
              <a:t>Or similar value. </a:t>
            </a:r>
          </a:p>
        </p:txBody>
      </p:sp>
      <p:pic>
        <p:nvPicPr>
          <p:cNvPr id="10" name="Picture 9">
            <a:extLst>
              <a:ext uri="{FF2B5EF4-FFF2-40B4-BE49-F238E27FC236}">
                <a16:creationId xmlns:a16="http://schemas.microsoft.com/office/drawing/2014/main" id="{55AAD148-FE7F-1F1B-F01F-34881B9A3B9F}"/>
              </a:ext>
            </a:extLst>
          </p:cNvPr>
          <p:cNvPicPr>
            <a:picLocks noChangeAspect="1"/>
          </p:cNvPicPr>
          <p:nvPr/>
        </p:nvPicPr>
        <p:blipFill>
          <a:blip r:embed="rId3"/>
          <a:stretch>
            <a:fillRect/>
          </a:stretch>
        </p:blipFill>
        <p:spPr>
          <a:xfrm>
            <a:off x="352090" y="3484179"/>
            <a:ext cx="5006086" cy="2500662"/>
          </a:xfrm>
          <a:prstGeom prst="rect">
            <a:avLst/>
          </a:prstGeom>
        </p:spPr>
      </p:pic>
      <p:pic>
        <p:nvPicPr>
          <p:cNvPr id="14" name="Picture 13">
            <a:extLst>
              <a:ext uri="{FF2B5EF4-FFF2-40B4-BE49-F238E27FC236}">
                <a16:creationId xmlns:a16="http://schemas.microsoft.com/office/drawing/2014/main" id="{C811A6F2-CFDE-58DD-F95F-32A4354CDE9D}"/>
              </a:ext>
            </a:extLst>
          </p:cNvPr>
          <p:cNvPicPr>
            <a:picLocks noChangeAspect="1"/>
          </p:cNvPicPr>
          <p:nvPr/>
        </p:nvPicPr>
        <p:blipFill>
          <a:blip r:embed="rId4"/>
          <a:stretch>
            <a:fillRect/>
          </a:stretch>
        </p:blipFill>
        <p:spPr>
          <a:xfrm>
            <a:off x="5975452" y="3484179"/>
            <a:ext cx="4441505" cy="2331903"/>
          </a:xfrm>
          <a:prstGeom prst="rect">
            <a:avLst/>
          </a:prstGeom>
        </p:spPr>
      </p:pic>
    </p:spTree>
    <p:extLst>
      <p:ext uri="{BB962C8B-B14F-4D97-AF65-F5344CB8AC3E}">
        <p14:creationId xmlns:p14="http://schemas.microsoft.com/office/powerpoint/2010/main" val="814032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53D1-A9D4-0EF5-CC91-A13C068C22FA}"/>
              </a:ext>
            </a:extLst>
          </p:cNvPr>
          <p:cNvSpPr>
            <a:spLocks noGrp="1"/>
          </p:cNvSpPr>
          <p:nvPr>
            <p:ph type="title"/>
          </p:nvPr>
        </p:nvSpPr>
        <p:spPr>
          <a:xfrm>
            <a:off x="838200" y="365126"/>
            <a:ext cx="9892004" cy="418646"/>
          </a:xfrm>
        </p:spPr>
        <p:txBody>
          <a:bodyPr>
            <a:normAutofit fontScale="90000"/>
          </a:bodyPr>
          <a:lstStyle/>
          <a:p>
            <a:r>
              <a:rPr lang="en-SG" dirty="0"/>
              <a:t>Clustering</a:t>
            </a:r>
          </a:p>
        </p:txBody>
      </p:sp>
      <p:sp>
        <p:nvSpPr>
          <p:cNvPr id="4" name="TextBox 3">
            <a:extLst>
              <a:ext uri="{FF2B5EF4-FFF2-40B4-BE49-F238E27FC236}">
                <a16:creationId xmlns:a16="http://schemas.microsoft.com/office/drawing/2014/main" id="{B5D047B9-24D9-7966-5829-A33CC91BDCFE}"/>
              </a:ext>
            </a:extLst>
          </p:cNvPr>
          <p:cNvSpPr txBox="1"/>
          <p:nvPr/>
        </p:nvSpPr>
        <p:spPr>
          <a:xfrm>
            <a:off x="1020146" y="982825"/>
            <a:ext cx="8677375" cy="1631216"/>
          </a:xfrm>
          <a:prstGeom prst="rect">
            <a:avLst/>
          </a:prstGeom>
          <a:noFill/>
        </p:spPr>
        <p:txBody>
          <a:bodyPr wrap="none" rtlCol="0">
            <a:spAutoFit/>
          </a:bodyPr>
          <a:lstStyle/>
          <a:p>
            <a:r>
              <a:rPr lang="en-US" sz="1000" dirty="0"/>
              <a:t>Clustering is a type of unsupervised machine learning technique that involves grouping similar data points together </a:t>
            </a:r>
          </a:p>
          <a:p>
            <a:r>
              <a:rPr lang="en-US" sz="1000" dirty="0"/>
              <a:t>into clusters based on their similarities and differences. </a:t>
            </a:r>
          </a:p>
          <a:p>
            <a:r>
              <a:rPr lang="en-US" sz="1000" dirty="0"/>
              <a:t>In clustering, the goal is to identify patterns and structures in data without any prior knowledge or labels.</a:t>
            </a:r>
          </a:p>
          <a:p>
            <a:endParaRPr lang="en-US" sz="1000" dirty="0"/>
          </a:p>
          <a:p>
            <a:r>
              <a:rPr lang="en-US" sz="1000" dirty="0"/>
              <a:t>Clustering algorithms work by partitioning a dataset into groups or clusters based on some similarity measure or distance metric between the data points. </a:t>
            </a:r>
          </a:p>
          <a:p>
            <a:r>
              <a:rPr lang="en-US" sz="1000" dirty="0"/>
              <a:t>The algorithm identifies groups of data points that are more similar to each other than to those in other groups. </a:t>
            </a:r>
          </a:p>
          <a:p>
            <a:r>
              <a:rPr lang="en-US" sz="1000" dirty="0"/>
              <a:t>The number of clusters is typically determined by the algorithm or chosen by the user based on the problem requirements.</a:t>
            </a:r>
          </a:p>
          <a:p>
            <a:endParaRPr lang="en-US" sz="1000" dirty="0"/>
          </a:p>
          <a:p>
            <a:r>
              <a:rPr lang="en-US" sz="1000" dirty="0"/>
              <a:t>There are various types of clustering algorithms, including K-means clustering, hierarchical clustering, density-based clustering, and fuzzy clustering, among others. </a:t>
            </a:r>
          </a:p>
          <a:p>
            <a:r>
              <a:rPr lang="en-US" sz="1000" dirty="0"/>
              <a:t>Each algorithm has its strengths and weaknesses, and the choice of algorithm depends on the problem and the data.</a:t>
            </a:r>
            <a:endParaRPr lang="en-SG" sz="1000" dirty="0"/>
          </a:p>
        </p:txBody>
      </p:sp>
      <p:pic>
        <p:nvPicPr>
          <p:cNvPr id="6" name="Picture 5">
            <a:extLst>
              <a:ext uri="{FF2B5EF4-FFF2-40B4-BE49-F238E27FC236}">
                <a16:creationId xmlns:a16="http://schemas.microsoft.com/office/drawing/2014/main" id="{3166E0FA-C2E3-E471-4C26-E841938DB52D}"/>
              </a:ext>
            </a:extLst>
          </p:cNvPr>
          <p:cNvPicPr>
            <a:picLocks noChangeAspect="1"/>
          </p:cNvPicPr>
          <p:nvPr/>
        </p:nvPicPr>
        <p:blipFill>
          <a:blip r:embed="rId2"/>
          <a:stretch>
            <a:fillRect/>
          </a:stretch>
        </p:blipFill>
        <p:spPr>
          <a:xfrm>
            <a:off x="1803917" y="2714964"/>
            <a:ext cx="2214467" cy="1051016"/>
          </a:xfrm>
          <a:prstGeom prst="rect">
            <a:avLst/>
          </a:prstGeom>
        </p:spPr>
      </p:pic>
      <p:sp>
        <p:nvSpPr>
          <p:cNvPr id="7" name="TextBox 6">
            <a:extLst>
              <a:ext uri="{FF2B5EF4-FFF2-40B4-BE49-F238E27FC236}">
                <a16:creationId xmlns:a16="http://schemas.microsoft.com/office/drawing/2014/main" id="{D9319444-EEA1-BEDF-76EC-1A0C3DEF0C90}"/>
              </a:ext>
            </a:extLst>
          </p:cNvPr>
          <p:cNvSpPr txBox="1"/>
          <p:nvPr/>
        </p:nvSpPr>
        <p:spPr>
          <a:xfrm>
            <a:off x="4240927" y="2714964"/>
            <a:ext cx="6489277" cy="553998"/>
          </a:xfrm>
          <a:prstGeom prst="rect">
            <a:avLst/>
          </a:prstGeom>
          <a:noFill/>
        </p:spPr>
        <p:txBody>
          <a:bodyPr wrap="none" rtlCol="0">
            <a:spAutoFit/>
          </a:bodyPr>
          <a:lstStyle/>
          <a:p>
            <a:r>
              <a:rPr lang="en-SG" sz="1000" dirty="0"/>
              <a:t>Now give some random data points, with each data point represented as a vector, we can group data points which are </a:t>
            </a:r>
          </a:p>
          <a:p>
            <a:r>
              <a:rPr lang="en-SG" sz="1000" dirty="0"/>
              <a:t>Similar in nature. Now the big question is how do you define similarity. There are a lot of distance measures which can be</a:t>
            </a:r>
          </a:p>
          <a:p>
            <a:r>
              <a:rPr lang="en-SG" sz="1000" dirty="0"/>
              <a:t>used to measure similarity. </a:t>
            </a:r>
          </a:p>
        </p:txBody>
      </p:sp>
      <p:pic>
        <p:nvPicPr>
          <p:cNvPr id="9" name="Picture 8">
            <a:extLst>
              <a:ext uri="{FF2B5EF4-FFF2-40B4-BE49-F238E27FC236}">
                <a16:creationId xmlns:a16="http://schemas.microsoft.com/office/drawing/2014/main" id="{F5061672-F819-B277-A5BB-7048854D0AD8}"/>
              </a:ext>
            </a:extLst>
          </p:cNvPr>
          <p:cNvPicPr>
            <a:picLocks noChangeAspect="1"/>
          </p:cNvPicPr>
          <p:nvPr/>
        </p:nvPicPr>
        <p:blipFill>
          <a:blip r:embed="rId3"/>
          <a:stretch>
            <a:fillRect/>
          </a:stretch>
        </p:blipFill>
        <p:spPr>
          <a:xfrm>
            <a:off x="1872343" y="3875243"/>
            <a:ext cx="2009192" cy="1450937"/>
          </a:xfrm>
          <a:prstGeom prst="rect">
            <a:avLst/>
          </a:prstGeom>
        </p:spPr>
      </p:pic>
      <p:sp>
        <p:nvSpPr>
          <p:cNvPr id="10" name="TextBox 9">
            <a:extLst>
              <a:ext uri="{FF2B5EF4-FFF2-40B4-BE49-F238E27FC236}">
                <a16:creationId xmlns:a16="http://schemas.microsoft.com/office/drawing/2014/main" id="{1875B29B-109E-45EF-0911-155A741C1D95}"/>
              </a:ext>
            </a:extLst>
          </p:cNvPr>
          <p:cNvSpPr txBox="1"/>
          <p:nvPr/>
        </p:nvSpPr>
        <p:spPr>
          <a:xfrm>
            <a:off x="4102359" y="4155690"/>
            <a:ext cx="5290457" cy="400110"/>
          </a:xfrm>
          <a:prstGeom prst="rect">
            <a:avLst/>
          </a:prstGeom>
          <a:noFill/>
        </p:spPr>
        <p:txBody>
          <a:bodyPr wrap="square" rtlCol="0">
            <a:spAutoFit/>
          </a:bodyPr>
          <a:lstStyle/>
          <a:p>
            <a:r>
              <a:rPr lang="en-SG" sz="1000" dirty="0"/>
              <a:t>K means clustering is an algorithm whereby you  give a value of K = 4 and then you are able to create a group of 4 sets of tightly packed datapoints which are similar in nature,</a:t>
            </a:r>
          </a:p>
        </p:txBody>
      </p:sp>
      <p:pic>
        <p:nvPicPr>
          <p:cNvPr id="12" name="Picture 11">
            <a:extLst>
              <a:ext uri="{FF2B5EF4-FFF2-40B4-BE49-F238E27FC236}">
                <a16:creationId xmlns:a16="http://schemas.microsoft.com/office/drawing/2014/main" id="{F2053820-C93F-62E2-2467-D6129388A542}"/>
              </a:ext>
            </a:extLst>
          </p:cNvPr>
          <p:cNvPicPr>
            <a:picLocks noChangeAspect="1"/>
          </p:cNvPicPr>
          <p:nvPr/>
        </p:nvPicPr>
        <p:blipFill>
          <a:blip r:embed="rId4"/>
          <a:stretch>
            <a:fillRect/>
          </a:stretch>
        </p:blipFill>
        <p:spPr>
          <a:xfrm>
            <a:off x="1803917" y="5412185"/>
            <a:ext cx="3198997" cy="1370528"/>
          </a:xfrm>
          <a:prstGeom prst="rect">
            <a:avLst/>
          </a:prstGeom>
        </p:spPr>
      </p:pic>
      <p:sp>
        <p:nvSpPr>
          <p:cNvPr id="13" name="TextBox 12">
            <a:extLst>
              <a:ext uri="{FF2B5EF4-FFF2-40B4-BE49-F238E27FC236}">
                <a16:creationId xmlns:a16="http://schemas.microsoft.com/office/drawing/2014/main" id="{EF2AF8F1-7C9E-C873-43FB-7DD9476605EB}"/>
              </a:ext>
            </a:extLst>
          </p:cNvPr>
          <p:cNvSpPr txBox="1"/>
          <p:nvPr/>
        </p:nvSpPr>
        <p:spPr>
          <a:xfrm>
            <a:off x="4149012" y="4926070"/>
            <a:ext cx="5290457" cy="400110"/>
          </a:xfrm>
          <a:prstGeom prst="rect">
            <a:avLst/>
          </a:prstGeom>
          <a:noFill/>
        </p:spPr>
        <p:txBody>
          <a:bodyPr wrap="square" rtlCol="0">
            <a:spAutoFit/>
          </a:bodyPr>
          <a:lstStyle/>
          <a:p>
            <a:r>
              <a:rPr lang="en-SG" sz="1000" dirty="0" err="1"/>
              <a:t>Hierarchial</a:t>
            </a:r>
            <a:r>
              <a:rPr lang="en-SG" sz="1000" dirty="0"/>
              <a:t> clustering follows a recursive approach whereby you first create 2 groups and then each of the group is further subdivided and so on</a:t>
            </a:r>
          </a:p>
        </p:txBody>
      </p:sp>
      <p:pic>
        <p:nvPicPr>
          <p:cNvPr id="15" name="Picture 14">
            <a:extLst>
              <a:ext uri="{FF2B5EF4-FFF2-40B4-BE49-F238E27FC236}">
                <a16:creationId xmlns:a16="http://schemas.microsoft.com/office/drawing/2014/main" id="{97B7E757-9709-C0E5-7412-FC36AB4009CD}"/>
              </a:ext>
            </a:extLst>
          </p:cNvPr>
          <p:cNvPicPr>
            <a:picLocks noChangeAspect="1"/>
          </p:cNvPicPr>
          <p:nvPr/>
        </p:nvPicPr>
        <p:blipFill>
          <a:blip r:embed="rId5"/>
          <a:stretch>
            <a:fillRect/>
          </a:stretch>
        </p:blipFill>
        <p:spPr>
          <a:xfrm>
            <a:off x="5828945" y="5388877"/>
            <a:ext cx="2720286" cy="1393836"/>
          </a:xfrm>
          <a:prstGeom prst="rect">
            <a:avLst/>
          </a:prstGeom>
        </p:spPr>
      </p:pic>
    </p:spTree>
    <p:extLst>
      <p:ext uri="{BB962C8B-B14F-4D97-AF65-F5344CB8AC3E}">
        <p14:creationId xmlns:p14="http://schemas.microsoft.com/office/powerpoint/2010/main" val="47156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F47A-0EEA-0AB9-23D9-4095B7089D5A}"/>
              </a:ext>
            </a:extLst>
          </p:cNvPr>
          <p:cNvSpPr>
            <a:spLocks noGrp="1"/>
          </p:cNvSpPr>
          <p:nvPr>
            <p:ph type="title"/>
          </p:nvPr>
        </p:nvSpPr>
        <p:spPr>
          <a:xfrm>
            <a:off x="838200" y="365126"/>
            <a:ext cx="8467531" cy="499512"/>
          </a:xfrm>
        </p:spPr>
        <p:txBody>
          <a:bodyPr>
            <a:normAutofit fontScale="90000"/>
          </a:bodyPr>
          <a:lstStyle/>
          <a:p>
            <a:r>
              <a:rPr lang="en-SG" dirty="0"/>
              <a:t>Deep Learning and Neural Networks</a:t>
            </a:r>
          </a:p>
        </p:txBody>
      </p:sp>
      <p:pic>
        <p:nvPicPr>
          <p:cNvPr id="5" name="Picture 4">
            <a:extLst>
              <a:ext uri="{FF2B5EF4-FFF2-40B4-BE49-F238E27FC236}">
                <a16:creationId xmlns:a16="http://schemas.microsoft.com/office/drawing/2014/main" id="{45828805-4441-E1B0-92A9-C9915CB22565}"/>
              </a:ext>
            </a:extLst>
          </p:cNvPr>
          <p:cNvPicPr>
            <a:picLocks noChangeAspect="1"/>
          </p:cNvPicPr>
          <p:nvPr/>
        </p:nvPicPr>
        <p:blipFill>
          <a:blip r:embed="rId2"/>
          <a:stretch>
            <a:fillRect/>
          </a:stretch>
        </p:blipFill>
        <p:spPr>
          <a:xfrm>
            <a:off x="890345" y="1252311"/>
            <a:ext cx="4411363" cy="2176689"/>
          </a:xfrm>
          <a:prstGeom prst="rect">
            <a:avLst/>
          </a:prstGeom>
        </p:spPr>
      </p:pic>
      <p:pic>
        <p:nvPicPr>
          <p:cNvPr id="7" name="Picture 6">
            <a:extLst>
              <a:ext uri="{FF2B5EF4-FFF2-40B4-BE49-F238E27FC236}">
                <a16:creationId xmlns:a16="http://schemas.microsoft.com/office/drawing/2014/main" id="{0456CB78-EEFC-E730-E87E-294A00A41D11}"/>
              </a:ext>
            </a:extLst>
          </p:cNvPr>
          <p:cNvPicPr>
            <a:picLocks noChangeAspect="1"/>
          </p:cNvPicPr>
          <p:nvPr/>
        </p:nvPicPr>
        <p:blipFill>
          <a:blip r:embed="rId3"/>
          <a:stretch>
            <a:fillRect/>
          </a:stretch>
        </p:blipFill>
        <p:spPr>
          <a:xfrm>
            <a:off x="5945760" y="1621814"/>
            <a:ext cx="4975000" cy="1437682"/>
          </a:xfrm>
          <a:prstGeom prst="rect">
            <a:avLst/>
          </a:prstGeom>
        </p:spPr>
      </p:pic>
      <p:sp>
        <p:nvSpPr>
          <p:cNvPr id="8" name="TextBox 7">
            <a:extLst>
              <a:ext uri="{FF2B5EF4-FFF2-40B4-BE49-F238E27FC236}">
                <a16:creationId xmlns:a16="http://schemas.microsoft.com/office/drawing/2014/main" id="{BEC01A51-AAF5-CAFB-BC2B-41BB6F3024FF}"/>
              </a:ext>
            </a:extLst>
          </p:cNvPr>
          <p:cNvSpPr txBox="1"/>
          <p:nvPr/>
        </p:nvSpPr>
        <p:spPr>
          <a:xfrm>
            <a:off x="982824" y="3694922"/>
            <a:ext cx="10435870" cy="1323439"/>
          </a:xfrm>
          <a:prstGeom prst="rect">
            <a:avLst/>
          </a:prstGeom>
          <a:noFill/>
        </p:spPr>
        <p:txBody>
          <a:bodyPr wrap="none" rtlCol="0">
            <a:spAutoFit/>
          </a:bodyPr>
          <a:lstStyle/>
          <a:p>
            <a:r>
              <a:rPr lang="en-US" sz="1000" dirty="0"/>
              <a:t>A neural network is a type of machine learning algorithm inspired by the structure and function of the human brain. It is composed of interconnected nodes (neurons) that work together to process </a:t>
            </a:r>
          </a:p>
          <a:p>
            <a:r>
              <a:rPr lang="en-US" sz="1000" dirty="0"/>
              <a:t>and analyze complex data.</a:t>
            </a:r>
          </a:p>
          <a:p>
            <a:r>
              <a:rPr lang="en-US" sz="1000" dirty="0"/>
              <a:t>In a neural network, each neuron receives input from other neurons, processes this input using an activation function, and then outputs a signal to other neurons in the network. </a:t>
            </a:r>
          </a:p>
          <a:p>
            <a:r>
              <a:rPr lang="en-US" sz="1000" dirty="0"/>
              <a:t>The strength and nature of the connections between neurons are determined by a set of learnable parameters called weights and biases.</a:t>
            </a:r>
          </a:p>
          <a:p>
            <a:endParaRPr lang="en-US" sz="1000" dirty="0"/>
          </a:p>
          <a:p>
            <a:r>
              <a:rPr lang="en-US" sz="1000" dirty="0"/>
              <a:t>There are many types of </a:t>
            </a:r>
            <a:r>
              <a:rPr lang="en-US" sz="1000" dirty="0" err="1"/>
              <a:t>fucntions</a:t>
            </a:r>
            <a:r>
              <a:rPr lang="en-US" sz="1000" dirty="0"/>
              <a:t> which can be used. People have tried tons of linear as well as nonlinear functions like Sigmoid, </a:t>
            </a:r>
            <a:r>
              <a:rPr lang="en-US" sz="1000" dirty="0" err="1"/>
              <a:t>Relu</a:t>
            </a:r>
            <a:r>
              <a:rPr lang="en-US" sz="1000" dirty="0"/>
              <a:t> </a:t>
            </a:r>
            <a:r>
              <a:rPr lang="en-US" sz="1000" dirty="0" err="1"/>
              <a:t>etc</a:t>
            </a:r>
            <a:endParaRPr lang="en-US" sz="1000" dirty="0"/>
          </a:p>
          <a:p>
            <a:endParaRPr lang="en-US" sz="1000" dirty="0"/>
          </a:p>
          <a:p>
            <a:r>
              <a:rPr lang="en-US" sz="1000" dirty="0"/>
              <a:t>Around 1980’s Geoff Hinton and his students came out with an algorithm called back </a:t>
            </a:r>
            <a:r>
              <a:rPr lang="en-US" sz="1000" dirty="0" err="1"/>
              <a:t>propogation</a:t>
            </a:r>
            <a:r>
              <a:rPr lang="en-US" sz="1000" dirty="0"/>
              <a:t> which changed the field forever.</a:t>
            </a:r>
            <a:endParaRPr lang="en-SG" sz="1000" dirty="0"/>
          </a:p>
        </p:txBody>
      </p:sp>
      <p:pic>
        <p:nvPicPr>
          <p:cNvPr id="10" name="Picture 9">
            <a:extLst>
              <a:ext uri="{FF2B5EF4-FFF2-40B4-BE49-F238E27FC236}">
                <a16:creationId xmlns:a16="http://schemas.microsoft.com/office/drawing/2014/main" id="{1911E4D7-6EBC-539D-B18C-C5D6F0FE5CA7}"/>
              </a:ext>
            </a:extLst>
          </p:cNvPr>
          <p:cNvPicPr>
            <a:picLocks noChangeAspect="1"/>
          </p:cNvPicPr>
          <p:nvPr/>
        </p:nvPicPr>
        <p:blipFill>
          <a:blip r:embed="rId4"/>
          <a:stretch>
            <a:fillRect/>
          </a:stretch>
        </p:blipFill>
        <p:spPr>
          <a:xfrm>
            <a:off x="1179266" y="5018361"/>
            <a:ext cx="3486040" cy="1725659"/>
          </a:xfrm>
          <a:prstGeom prst="rect">
            <a:avLst/>
          </a:prstGeom>
        </p:spPr>
      </p:pic>
      <p:pic>
        <p:nvPicPr>
          <p:cNvPr id="12" name="Picture 11">
            <a:extLst>
              <a:ext uri="{FF2B5EF4-FFF2-40B4-BE49-F238E27FC236}">
                <a16:creationId xmlns:a16="http://schemas.microsoft.com/office/drawing/2014/main" id="{A20D4017-2F8E-25C1-1E99-53A712E2BB60}"/>
              </a:ext>
            </a:extLst>
          </p:cNvPr>
          <p:cNvPicPr>
            <a:picLocks noChangeAspect="1"/>
          </p:cNvPicPr>
          <p:nvPr/>
        </p:nvPicPr>
        <p:blipFill>
          <a:blip r:embed="rId5"/>
          <a:stretch>
            <a:fillRect/>
          </a:stretch>
        </p:blipFill>
        <p:spPr>
          <a:xfrm>
            <a:off x="5136887" y="5018360"/>
            <a:ext cx="2700272" cy="1725659"/>
          </a:xfrm>
          <a:prstGeom prst="rect">
            <a:avLst/>
          </a:prstGeom>
        </p:spPr>
      </p:pic>
    </p:spTree>
    <p:extLst>
      <p:ext uri="{BB962C8B-B14F-4D97-AF65-F5344CB8AC3E}">
        <p14:creationId xmlns:p14="http://schemas.microsoft.com/office/powerpoint/2010/main" val="321768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89683-FB15-032F-E1DC-53D94BBACE66}"/>
              </a:ext>
            </a:extLst>
          </p:cNvPr>
          <p:cNvPicPr>
            <a:picLocks noChangeAspect="1"/>
          </p:cNvPicPr>
          <p:nvPr/>
        </p:nvPicPr>
        <p:blipFill>
          <a:blip r:embed="rId2"/>
          <a:stretch>
            <a:fillRect/>
          </a:stretch>
        </p:blipFill>
        <p:spPr>
          <a:xfrm>
            <a:off x="1051248" y="812664"/>
            <a:ext cx="2647033" cy="1738642"/>
          </a:xfrm>
          <a:prstGeom prst="rect">
            <a:avLst/>
          </a:prstGeom>
        </p:spPr>
      </p:pic>
      <p:sp>
        <p:nvSpPr>
          <p:cNvPr id="6" name="TextBox 5">
            <a:extLst>
              <a:ext uri="{FF2B5EF4-FFF2-40B4-BE49-F238E27FC236}">
                <a16:creationId xmlns:a16="http://schemas.microsoft.com/office/drawing/2014/main" id="{394B812D-8E6A-ED75-24E4-4379C99BFBAD}"/>
              </a:ext>
            </a:extLst>
          </p:cNvPr>
          <p:cNvSpPr txBox="1"/>
          <p:nvPr/>
        </p:nvSpPr>
        <p:spPr>
          <a:xfrm>
            <a:off x="3949959" y="812664"/>
            <a:ext cx="6213560" cy="1477328"/>
          </a:xfrm>
          <a:prstGeom prst="rect">
            <a:avLst/>
          </a:prstGeom>
          <a:noFill/>
        </p:spPr>
        <p:txBody>
          <a:bodyPr wrap="none" rtlCol="0">
            <a:spAutoFit/>
          </a:bodyPr>
          <a:lstStyle/>
          <a:p>
            <a:r>
              <a:rPr lang="en-SG" sz="1000" dirty="0"/>
              <a:t>Using Deep neural network, we could pretty much simulate any complex </a:t>
            </a:r>
          </a:p>
          <a:p>
            <a:r>
              <a:rPr lang="en-SG" sz="1000" dirty="0"/>
              <a:t>non linear functions.</a:t>
            </a:r>
          </a:p>
          <a:p>
            <a:endParaRPr lang="en-SG" sz="1000" dirty="0"/>
          </a:p>
          <a:p>
            <a:r>
              <a:rPr lang="en-SG" sz="1000" dirty="0"/>
              <a:t>For a very long time we were able to build only like a 2 layer neural networks, It took </a:t>
            </a:r>
          </a:p>
          <a:p>
            <a:r>
              <a:rPr lang="en-SG" sz="1000" dirty="0"/>
              <a:t>People like Geoff Hinton, </a:t>
            </a:r>
            <a:r>
              <a:rPr lang="en-SG" sz="1000" dirty="0" err="1"/>
              <a:t>Ya</a:t>
            </a:r>
            <a:r>
              <a:rPr lang="en-SG" sz="1000" dirty="0"/>
              <a:t> le </a:t>
            </a:r>
            <a:r>
              <a:rPr lang="en-SG" sz="1000" dirty="0" err="1"/>
              <a:t>Kunn</a:t>
            </a:r>
            <a:r>
              <a:rPr lang="en-SG" sz="1000" dirty="0"/>
              <a:t>, around 25 years to come up with some break throughs</a:t>
            </a:r>
          </a:p>
          <a:p>
            <a:r>
              <a:rPr lang="en-SG" sz="1000" dirty="0"/>
              <a:t>Which made training deep neural networks possible</a:t>
            </a:r>
          </a:p>
          <a:p>
            <a:endParaRPr lang="en-SG" sz="1000" dirty="0"/>
          </a:p>
          <a:p>
            <a:r>
              <a:rPr lang="en-SG" sz="1000" dirty="0"/>
              <a:t>From 80’s to 2006 the time was called AI winter as training of </a:t>
            </a:r>
            <a:r>
              <a:rPr lang="en-SG" sz="1000" dirty="0" err="1"/>
              <a:t>network;s</a:t>
            </a:r>
            <a:r>
              <a:rPr lang="en-SG" sz="1000" dirty="0"/>
              <a:t> bigger than 2 layer was problematic</a:t>
            </a:r>
          </a:p>
          <a:p>
            <a:r>
              <a:rPr lang="en-SG" sz="1000" dirty="0"/>
              <a:t>From 2008 to 2012, we had a lot of breakthroughs like RELU etc which made  training large neural networks possible</a:t>
            </a:r>
          </a:p>
        </p:txBody>
      </p:sp>
      <p:pic>
        <p:nvPicPr>
          <p:cNvPr id="8" name="Picture 7">
            <a:extLst>
              <a:ext uri="{FF2B5EF4-FFF2-40B4-BE49-F238E27FC236}">
                <a16:creationId xmlns:a16="http://schemas.microsoft.com/office/drawing/2014/main" id="{A42006A9-5CE5-606F-9974-BAE3441F3A23}"/>
              </a:ext>
            </a:extLst>
          </p:cNvPr>
          <p:cNvPicPr>
            <a:picLocks noChangeAspect="1"/>
          </p:cNvPicPr>
          <p:nvPr/>
        </p:nvPicPr>
        <p:blipFill>
          <a:blip r:embed="rId3"/>
          <a:stretch>
            <a:fillRect/>
          </a:stretch>
        </p:blipFill>
        <p:spPr>
          <a:xfrm>
            <a:off x="1051248" y="2982835"/>
            <a:ext cx="2771082" cy="1456735"/>
          </a:xfrm>
          <a:prstGeom prst="rect">
            <a:avLst/>
          </a:prstGeom>
        </p:spPr>
      </p:pic>
      <p:sp>
        <p:nvSpPr>
          <p:cNvPr id="10" name="TextBox 9">
            <a:extLst>
              <a:ext uri="{FF2B5EF4-FFF2-40B4-BE49-F238E27FC236}">
                <a16:creationId xmlns:a16="http://schemas.microsoft.com/office/drawing/2014/main" id="{0135AEBF-2DDF-6DDB-B56E-C67E57C693D4}"/>
              </a:ext>
            </a:extLst>
          </p:cNvPr>
          <p:cNvSpPr txBox="1"/>
          <p:nvPr/>
        </p:nvSpPr>
        <p:spPr>
          <a:xfrm>
            <a:off x="4281914" y="3172022"/>
            <a:ext cx="4291559" cy="400110"/>
          </a:xfrm>
          <a:prstGeom prst="rect">
            <a:avLst/>
          </a:prstGeom>
          <a:noFill/>
        </p:spPr>
        <p:txBody>
          <a:bodyPr wrap="none" rtlCol="0">
            <a:spAutoFit/>
          </a:bodyPr>
          <a:lstStyle/>
          <a:p>
            <a:r>
              <a:rPr lang="en-SG" sz="1000" dirty="0"/>
              <a:t>Basically there were 3 reasons why Deep neural network became popular from</a:t>
            </a:r>
          </a:p>
          <a:p>
            <a:r>
              <a:rPr lang="en-SG" sz="1000" dirty="0"/>
              <a:t>80’s and 2006</a:t>
            </a:r>
          </a:p>
        </p:txBody>
      </p:sp>
    </p:spTree>
    <p:extLst>
      <p:ext uri="{BB962C8B-B14F-4D97-AF65-F5344CB8AC3E}">
        <p14:creationId xmlns:p14="http://schemas.microsoft.com/office/powerpoint/2010/main" val="161053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81A3-03CA-4B1E-AEC2-D522907B9795}"/>
              </a:ext>
            </a:extLst>
          </p:cNvPr>
          <p:cNvSpPr>
            <a:spLocks noGrp="1"/>
          </p:cNvSpPr>
          <p:nvPr>
            <p:ph type="title"/>
          </p:nvPr>
        </p:nvSpPr>
        <p:spPr>
          <a:xfrm>
            <a:off x="838200" y="365126"/>
            <a:ext cx="7202214" cy="587112"/>
          </a:xfrm>
        </p:spPr>
        <p:txBody>
          <a:bodyPr>
            <a:normAutofit fontScale="90000"/>
          </a:bodyPr>
          <a:lstStyle/>
          <a:p>
            <a:r>
              <a:rPr lang="en-SG" dirty="0"/>
              <a:t>Convolutional Neural Network</a:t>
            </a:r>
          </a:p>
        </p:txBody>
      </p:sp>
      <p:pic>
        <p:nvPicPr>
          <p:cNvPr id="5" name="Picture 4">
            <a:extLst>
              <a:ext uri="{FF2B5EF4-FFF2-40B4-BE49-F238E27FC236}">
                <a16:creationId xmlns:a16="http://schemas.microsoft.com/office/drawing/2014/main" id="{97220307-F4EC-8BCF-2FE3-793402DB53A1}"/>
              </a:ext>
            </a:extLst>
          </p:cNvPr>
          <p:cNvPicPr>
            <a:picLocks noChangeAspect="1"/>
          </p:cNvPicPr>
          <p:nvPr/>
        </p:nvPicPr>
        <p:blipFill>
          <a:blip r:embed="rId2"/>
          <a:stretch>
            <a:fillRect/>
          </a:stretch>
        </p:blipFill>
        <p:spPr>
          <a:xfrm>
            <a:off x="955685" y="1242323"/>
            <a:ext cx="4015578" cy="2011680"/>
          </a:xfrm>
          <a:prstGeom prst="rect">
            <a:avLst/>
          </a:prstGeom>
        </p:spPr>
      </p:pic>
      <p:pic>
        <p:nvPicPr>
          <p:cNvPr id="7" name="Picture 6">
            <a:extLst>
              <a:ext uri="{FF2B5EF4-FFF2-40B4-BE49-F238E27FC236}">
                <a16:creationId xmlns:a16="http://schemas.microsoft.com/office/drawing/2014/main" id="{0971F0B9-75D1-EAD4-08C7-EA9BEC6D8C51}"/>
              </a:ext>
            </a:extLst>
          </p:cNvPr>
          <p:cNvPicPr>
            <a:picLocks noChangeAspect="1"/>
          </p:cNvPicPr>
          <p:nvPr/>
        </p:nvPicPr>
        <p:blipFill>
          <a:blip r:embed="rId3"/>
          <a:stretch>
            <a:fillRect/>
          </a:stretch>
        </p:blipFill>
        <p:spPr>
          <a:xfrm>
            <a:off x="8447130" y="249332"/>
            <a:ext cx="3241017" cy="1760500"/>
          </a:xfrm>
          <a:prstGeom prst="rect">
            <a:avLst/>
          </a:prstGeom>
        </p:spPr>
      </p:pic>
      <p:sp>
        <p:nvSpPr>
          <p:cNvPr id="8" name="TextBox 7">
            <a:extLst>
              <a:ext uri="{FF2B5EF4-FFF2-40B4-BE49-F238E27FC236}">
                <a16:creationId xmlns:a16="http://schemas.microsoft.com/office/drawing/2014/main" id="{87802818-7D6A-B72D-172C-0FADD285730A}"/>
              </a:ext>
            </a:extLst>
          </p:cNvPr>
          <p:cNvSpPr txBox="1"/>
          <p:nvPr/>
        </p:nvSpPr>
        <p:spPr>
          <a:xfrm>
            <a:off x="359453" y="3703038"/>
            <a:ext cx="11578041" cy="3139321"/>
          </a:xfrm>
          <a:prstGeom prst="rect">
            <a:avLst/>
          </a:prstGeom>
          <a:noFill/>
        </p:spPr>
        <p:txBody>
          <a:bodyPr wrap="none" rtlCol="0">
            <a:spAutoFit/>
          </a:bodyPr>
          <a:lstStyle/>
          <a:p>
            <a:r>
              <a:rPr lang="en-US" dirty="0"/>
              <a:t>A Convolutional Neural Network (CNN) is a type of neural network commonly used in image and video analysis, </a:t>
            </a:r>
          </a:p>
          <a:p>
            <a:r>
              <a:rPr lang="en-US" dirty="0"/>
              <a:t>natural language processing, and other applications that involve processing structured or sequential data.</a:t>
            </a:r>
          </a:p>
          <a:p>
            <a:endParaRPr lang="en-US" dirty="0"/>
          </a:p>
          <a:p>
            <a:r>
              <a:rPr lang="en-US" dirty="0"/>
              <a:t>CNNs are specifically designed to process data with a grid-like topology, such as images or time series data. They use </a:t>
            </a:r>
          </a:p>
          <a:p>
            <a:r>
              <a:rPr lang="en-US" dirty="0"/>
              <a:t>convolutional layers to apply a set of filters to the input data, detecting local patterns and features. The output of the </a:t>
            </a:r>
          </a:p>
          <a:p>
            <a:r>
              <a:rPr lang="en-US" dirty="0"/>
              <a:t>convolutional layer is then passed through pooling layers to reduce the dimensionality of the data, and then through </a:t>
            </a:r>
          </a:p>
          <a:p>
            <a:r>
              <a:rPr lang="en-US" dirty="0"/>
              <a:t>one or more fully connected layers to produce a final output.</a:t>
            </a:r>
          </a:p>
          <a:p>
            <a:endParaRPr lang="en-US" dirty="0"/>
          </a:p>
          <a:p>
            <a:r>
              <a:rPr lang="en-US" dirty="0"/>
              <a:t>The use of convolutional layers in CNNs allows them to efficiently learn complex patterns and relationships within images </a:t>
            </a:r>
          </a:p>
          <a:p>
            <a:r>
              <a:rPr lang="en-US" dirty="0"/>
              <a:t>and other grid-like data. CNNs have been highly successful in a range of applications, including image classification, </a:t>
            </a:r>
          </a:p>
          <a:p>
            <a:r>
              <a:rPr lang="en-US" dirty="0"/>
              <a:t>object detection, and image segmentation.</a:t>
            </a:r>
            <a:endParaRPr lang="en-SG" dirty="0"/>
          </a:p>
        </p:txBody>
      </p:sp>
      <p:pic>
        <p:nvPicPr>
          <p:cNvPr id="10" name="Picture 9">
            <a:extLst>
              <a:ext uri="{FF2B5EF4-FFF2-40B4-BE49-F238E27FC236}">
                <a16:creationId xmlns:a16="http://schemas.microsoft.com/office/drawing/2014/main" id="{5D8026AE-C4A3-A295-F0A2-062E56479540}"/>
              </a:ext>
            </a:extLst>
          </p:cNvPr>
          <p:cNvPicPr>
            <a:picLocks noChangeAspect="1"/>
          </p:cNvPicPr>
          <p:nvPr/>
        </p:nvPicPr>
        <p:blipFill>
          <a:blip r:embed="rId4"/>
          <a:stretch>
            <a:fillRect/>
          </a:stretch>
        </p:blipFill>
        <p:spPr>
          <a:xfrm>
            <a:off x="5220669" y="1819178"/>
            <a:ext cx="5213725" cy="2074514"/>
          </a:xfrm>
          <a:prstGeom prst="rect">
            <a:avLst/>
          </a:prstGeom>
        </p:spPr>
      </p:pic>
    </p:spTree>
    <p:extLst>
      <p:ext uri="{BB962C8B-B14F-4D97-AF65-F5344CB8AC3E}">
        <p14:creationId xmlns:p14="http://schemas.microsoft.com/office/powerpoint/2010/main" val="2111621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97BD7-04D8-CC6E-1EE3-FAA43706215E}"/>
              </a:ext>
            </a:extLst>
          </p:cNvPr>
          <p:cNvSpPr>
            <a:spLocks noGrp="1"/>
          </p:cNvSpPr>
          <p:nvPr>
            <p:ph type="title"/>
          </p:nvPr>
        </p:nvSpPr>
        <p:spPr/>
        <p:txBody>
          <a:bodyPr/>
          <a:lstStyle/>
          <a:p>
            <a:r>
              <a:rPr lang="en-SG" dirty="0"/>
              <a:t>Topics to be covered ( Still work in progress)</a:t>
            </a:r>
          </a:p>
        </p:txBody>
      </p:sp>
      <p:sp>
        <p:nvSpPr>
          <p:cNvPr id="3" name="Content Placeholder 2">
            <a:extLst>
              <a:ext uri="{FF2B5EF4-FFF2-40B4-BE49-F238E27FC236}">
                <a16:creationId xmlns:a16="http://schemas.microsoft.com/office/drawing/2014/main" id="{7D66C1BB-85FB-F2EC-E844-CC35ADC8B704}"/>
              </a:ext>
            </a:extLst>
          </p:cNvPr>
          <p:cNvSpPr>
            <a:spLocks noGrp="1"/>
          </p:cNvSpPr>
          <p:nvPr>
            <p:ph idx="1"/>
          </p:nvPr>
        </p:nvSpPr>
        <p:spPr/>
        <p:txBody>
          <a:bodyPr/>
          <a:lstStyle/>
          <a:p>
            <a:r>
              <a:rPr lang="en-SG" dirty="0" err="1"/>
              <a:t>Numpy</a:t>
            </a:r>
            <a:r>
              <a:rPr lang="en-SG" dirty="0"/>
              <a:t>, Pandas, plotting libraries and </a:t>
            </a:r>
            <a:r>
              <a:rPr lang="en-SG" dirty="0" err="1"/>
              <a:t>sklearn</a:t>
            </a:r>
            <a:endParaRPr lang="en-SG" dirty="0"/>
          </a:p>
          <a:p>
            <a:r>
              <a:rPr lang="en-SG" dirty="0"/>
              <a:t>Supervised Algos</a:t>
            </a:r>
          </a:p>
          <a:p>
            <a:r>
              <a:rPr lang="en-SG" dirty="0"/>
              <a:t>Unsupervised Algos</a:t>
            </a:r>
          </a:p>
          <a:p>
            <a:r>
              <a:rPr lang="en-SG" dirty="0"/>
              <a:t>Feature Engineering</a:t>
            </a:r>
          </a:p>
          <a:p>
            <a:r>
              <a:rPr lang="en-SG" dirty="0"/>
              <a:t>Deep Learning</a:t>
            </a:r>
          </a:p>
          <a:p>
            <a:r>
              <a:rPr lang="en-SG" dirty="0"/>
              <a:t>Natural Language Processing</a:t>
            </a:r>
          </a:p>
          <a:p>
            <a:r>
              <a:rPr lang="en-SG" dirty="0"/>
              <a:t>Computer Vision Algos</a:t>
            </a:r>
          </a:p>
        </p:txBody>
      </p:sp>
    </p:spTree>
    <p:extLst>
      <p:ext uri="{BB962C8B-B14F-4D97-AF65-F5344CB8AC3E}">
        <p14:creationId xmlns:p14="http://schemas.microsoft.com/office/powerpoint/2010/main" val="3179674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D4A3-4ADE-172D-F53E-5E94AF687280}"/>
              </a:ext>
            </a:extLst>
          </p:cNvPr>
          <p:cNvSpPr>
            <a:spLocks noGrp="1"/>
          </p:cNvSpPr>
          <p:nvPr>
            <p:ph type="title"/>
          </p:nvPr>
        </p:nvSpPr>
        <p:spPr>
          <a:xfrm>
            <a:off x="838200" y="365125"/>
            <a:ext cx="6234404" cy="642581"/>
          </a:xfrm>
        </p:spPr>
        <p:txBody>
          <a:bodyPr>
            <a:normAutofit fontScale="90000"/>
          </a:bodyPr>
          <a:lstStyle/>
          <a:p>
            <a:r>
              <a:rPr lang="en-SG" dirty="0"/>
              <a:t>Recurrent Neural Network</a:t>
            </a:r>
          </a:p>
        </p:txBody>
      </p:sp>
      <p:pic>
        <p:nvPicPr>
          <p:cNvPr id="5" name="Picture 4">
            <a:extLst>
              <a:ext uri="{FF2B5EF4-FFF2-40B4-BE49-F238E27FC236}">
                <a16:creationId xmlns:a16="http://schemas.microsoft.com/office/drawing/2014/main" id="{6C6A59EF-725F-F104-AF0B-AC63C769289B}"/>
              </a:ext>
            </a:extLst>
          </p:cNvPr>
          <p:cNvPicPr>
            <a:picLocks noChangeAspect="1"/>
          </p:cNvPicPr>
          <p:nvPr/>
        </p:nvPicPr>
        <p:blipFill>
          <a:blip r:embed="rId2"/>
          <a:stretch>
            <a:fillRect/>
          </a:stretch>
        </p:blipFill>
        <p:spPr>
          <a:xfrm>
            <a:off x="774259" y="1141758"/>
            <a:ext cx="3916850" cy="2287242"/>
          </a:xfrm>
          <a:prstGeom prst="rect">
            <a:avLst/>
          </a:prstGeom>
        </p:spPr>
      </p:pic>
      <p:pic>
        <p:nvPicPr>
          <p:cNvPr id="7" name="Picture 6">
            <a:extLst>
              <a:ext uri="{FF2B5EF4-FFF2-40B4-BE49-F238E27FC236}">
                <a16:creationId xmlns:a16="http://schemas.microsoft.com/office/drawing/2014/main" id="{1E0CDDD6-D579-A880-2868-0EA36CD658E7}"/>
              </a:ext>
            </a:extLst>
          </p:cNvPr>
          <p:cNvPicPr>
            <a:picLocks noChangeAspect="1"/>
          </p:cNvPicPr>
          <p:nvPr/>
        </p:nvPicPr>
        <p:blipFill>
          <a:blip r:embed="rId3"/>
          <a:stretch>
            <a:fillRect/>
          </a:stretch>
        </p:blipFill>
        <p:spPr>
          <a:xfrm>
            <a:off x="717360" y="3744685"/>
            <a:ext cx="4030648" cy="1094343"/>
          </a:xfrm>
          <a:prstGeom prst="rect">
            <a:avLst/>
          </a:prstGeom>
        </p:spPr>
      </p:pic>
      <p:sp>
        <p:nvSpPr>
          <p:cNvPr id="8" name="TextBox 7">
            <a:extLst>
              <a:ext uri="{FF2B5EF4-FFF2-40B4-BE49-F238E27FC236}">
                <a16:creationId xmlns:a16="http://schemas.microsoft.com/office/drawing/2014/main" id="{0F28FB10-3654-AD1C-60EA-DB7D34111D73}"/>
              </a:ext>
            </a:extLst>
          </p:cNvPr>
          <p:cNvSpPr txBox="1"/>
          <p:nvPr/>
        </p:nvSpPr>
        <p:spPr>
          <a:xfrm>
            <a:off x="4691109" y="1323391"/>
            <a:ext cx="7712368" cy="2708434"/>
          </a:xfrm>
          <a:prstGeom prst="rect">
            <a:avLst/>
          </a:prstGeom>
          <a:noFill/>
        </p:spPr>
        <p:txBody>
          <a:bodyPr wrap="none" rtlCol="0">
            <a:spAutoFit/>
          </a:bodyPr>
          <a:lstStyle/>
          <a:p>
            <a:r>
              <a:rPr lang="en-US" sz="1000" dirty="0"/>
              <a:t>A Recurrent Neural Network (RNN) is a type of neural network commonly used for sequential data analysis, such as natural language processing, </a:t>
            </a:r>
          </a:p>
          <a:p>
            <a:r>
              <a:rPr lang="en-US" sz="1000" dirty="0"/>
              <a:t>speech recognition, and time series prediction.</a:t>
            </a:r>
          </a:p>
          <a:p>
            <a:r>
              <a:rPr lang="en-US" sz="1000" dirty="0"/>
              <a:t>Unlike traditional feedforward neural networks, which process input data one time step at a time, RNNs are designed to process sequential data </a:t>
            </a:r>
          </a:p>
          <a:p>
            <a:r>
              <a:rPr lang="en-US" sz="1000" dirty="0"/>
              <a:t>by passing the output from the previous time step as input to the current time step. This allows RNNs to use feedback loops to capture </a:t>
            </a:r>
          </a:p>
          <a:p>
            <a:r>
              <a:rPr lang="en-US" sz="1000" dirty="0"/>
              <a:t>dependencies between time steps and maintain an internal state that evolves over time.</a:t>
            </a:r>
          </a:p>
          <a:p>
            <a:endParaRPr lang="en-US" sz="1000" dirty="0"/>
          </a:p>
          <a:p>
            <a:r>
              <a:rPr lang="en-US" sz="1000" dirty="0"/>
              <a:t>RNNs use a type of neuron called the recurrent neuron, which has a self-connected weight that allows it to pass its output back </a:t>
            </a:r>
          </a:p>
          <a:p>
            <a:r>
              <a:rPr lang="en-US" sz="1000" dirty="0"/>
              <a:t>to itself as input at the next time step. By using these recurrent connections, RNNs can model the temporal dynamics of sequential </a:t>
            </a:r>
          </a:p>
          <a:p>
            <a:r>
              <a:rPr lang="en-US" sz="1000" dirty="0"/>
              <a:t>data and learn to make predictions based on the history of the data.</a:t>
            </a:r>
          </a:p>
          <a:p>
            <a:endParaRPr lang="en-US" sz="1000" dirty="0"/>
          </a:p>
          <a:p>
            <a:r>
              <a:rPr lang="en-US" sz="1000" dirty="0"/>
              <a:t>One of the key advantages of RNNs is their ability to handle input sequences of variable length, as the recurrent connections allow </a:t>
            </a:r>
          </a:p>
          <a:p>
            <a:r>
              <a:rPr lang="en-US" sz="1000" dirty="0"/>
              <a:t>them to process input data of any length. This makes them well-suited for applications where the length of the input sequence may vary, </a:t>
            </a:r>
          </a:p>
          <a:p>
            <a:r>
              <a:rPr lang="en-US" sz="1000" dirty="0"/>
              <a:t>such as in natural language processing or speech recognition.</a:t>
            </a:r>
          </a:p>
          <a:p>
            <a:endParaRPr lang="en-US" sz="1000" dirty="0"/>
          </a:p>
          <a:p>
            <a:endParaRPr lang="en-US" sz="1000" dirty="0"/>
          </a:p>
          <a:p>
            <a:endParaRPr lang="en-US" sz="1000" dirty="0"/>
          </a:p>
          <a:p>
            <a:endParaRPr lang="en-SG" sz="1000" dirty="0"/>
          </a:p>
        </p:txBody>
      </p:sp>
      <p:sp>
        <p:nvSpPr>
          <p:cNvPr id="9" name="TextBox 8">
            <a:extLst>
              <a:ext uri="{FF2B5EF4-FFF2-40B4-BE49-F238E27FC236}">
                <a16:creationId xmlns:a16="http://schemas.microsoft.com/office/drawing/2014/main" id="{6CDD4A19-5E78-1EC2-E23A-5E4276B5D61D}"/>
              </a:ext>
            </a:extLst>
          </p:cNvPr>
          <p:cNvSpPr txBox="1"/>
          <p:nvPr/>
        </p:nvSpPr>
        <p:spPr>
          <a:xfrm>
            <a:off x="5088295" y="4070511"/>
            <a:ext cx="5604588" cy="553998"/>
          </a:xfrm>
          <a:prstGeom prst="rect">
            <a:avLst/>
          </a:prstGeom>
          <a:noFill/>
        </p:spPr>
        <p:txBody>
          <a:bodyPr wrap="square" rtlCol="0">
            <a:spAutoFit/>
          </a:bodyPr>
          <a:lstStyle/>
          <a:p>
            <a:r>
              <a:rPr lang="en-SG" sz="1000" dirty="0"/>
              <a:t>Using RNN’s we were able to handle speech data, text data time series </a:t>
            </a:r>
          </a:p>
          <a:p>
            <a:r>
              <a:rPr lang="en-SG" sz="1000" dirty="0"/>
              <a:t>Etc where sequence is important</a:t>
            </a:r>
          </a:p>
          <a:p>
            <a:endParaRPr lang="en-SG" sz="1000" dirty="0"/>
          </a:p>
        </p:txBody>
      </p:sp>
      <p:sp>
        <p:nvSpPr>
          <p:cNvPr id="10" name="TextBox 9">
            <a:extLst>
              <a:ext uri="{FF2B5EF4-FFF2-40B4-BE49-F238E27FC236}">
                <a16:creationId xmlns:a16="http://schemas.microsoft.com/office/drawing/2014/main" id="{6C58FADB-BA86-2C50-BE75-51C48786FF41}"/>
              </a:ext>
            </a:extLst>
          </p:cNvPr>
          <p:cNvSpPr txBox="1"/>
          <p:nvPr/>
        </p:nvSpPr>
        <p:spPr>
          <a:xfrm>
            <a:off x="4528457" y="5165277"/>
            <a:ext cx="5967083" cy="369332"/>
          </a:xfrm>
          <a:prstGeom prst="rect">
            <a:avLst/>
          </a:prstGeom>
          <a:noFill/>
        </p:spPr>
        <p:txBody>
          <a:bodyPr wrap="none" rtlCol="0">
            <a:spAutoFit/>
          </a:bodyPr>
          <a:lstStyle/>
          <a:p>
            <a:r>
              <a:rPr lang="en-SG" dirty="0"/>
              <a:t>https://colah.github.io/posts/2015-08-Understanding-LSTMs/</a:t>
            </a:r>
          </a:p>
        </p:txBody>
      </p:sp>
    </p:spTree>
    <p:extLst>
      <p:ext uri="{BB962C8B-B14F-4D97-AF65-F5344CB8AC3E}">
        <p14:creationId xmlns:p14="http://schemas.microsoft.com/office/powerpoint/2010/main" val="1532342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272F-51F4-0801-CBBD-802B9B8DE90C}"/>
              </a:ext>
            </a:extLst>
          </p:cNvPr>
          <p:cNvSpPr>
            <a:spLocks noGrp="1"/>
          </p:cNvSpPr>
          <p:nvPr>
            <p:ph type="title"/>
          </p:nvPr>
        </p:nvSpPr>
        <p:spPr>
          <a:xfrm>
            <a:off x="838200" y="365125"/>
            <a:ext cx="6402355" cy="785651"/>
          </a:xfrm>
        </p:spPr>
        <p:txBody>
          <a:bodyPr/>
          <a:lstStyle/>
          <a:p>
            <a:r>
              <a:rPr lang="en-SG" dirty="0"/>
              <a:t>Attention Models (2018)</a:t>
            </a:r>
          </a:p>
        </p:txBody>
      </p:sp>
      <p:sp>
        <p:nvSpPr>
          <p:cNvPr id="4" name="TextBox 3">
            <a:extLst>
              <a:ext uri="{FF2B5EF4-FFF2-40B4-BE49-F238E27FC236}">
                <a16:creationId xmlns:a16="http://schemas.microsoft.com/office/drawing/2014/main" id="{50DFDFCC-8226-440E-A607-88AB64BC11AA}"/>
              </a:ext>
            </a:extLst>
          </p:cNvPr>
          <p:cNvSpPr txBox="1"/>
          <p:nvPr/>
        </p:nvSpPr>
        <p:spPr>
          <a:xfrm>
            <a:off x="1312506" y="1443135"/>
            <a:ext cx="9489457" cy="646331"/>
          </a:xfrm>
          <a:prstGeom prst="rect">
            <a:avLst/>
          </a:prstGeom>
          <a:noFill/>
        </p:spPr>
        <p:txBody>
          <a:bodyPr wrap="none" rtlCol="0">
            <a:spAutoFit/>
          </a:bodyPr>
          <a:lstStyle/>
          <a:p>
            <a:r>
              <a:rPr lang="en-SG" dirty="0"/>
              <a:t>This was bought in light around 2018 by Google where they found out some </a:t>
            </a:r>
            <a:r>
              <a:rPr lang="en-SG" dirty="0" err="1"/>
              <a:t>ineffeciencies</a:t>
            </a:r>
            <a:r>
              <a:rPr lang="en-SG" dirty="0"/>
              <a:t> in RNN;s</a:t>
            </a:r>
          </a:p>
          <a:p>
            <a:r>
              <a:rPr lang="en-SG" dirty="0"/>
              <a:t>And was basically used in the space of text translation.</a:t>
            </a:r>
          </a:p>
        </p:txBody>
      </p:sp>
      <p:pic>
        <p:nvPicPr>
          <p:cNvPr id="6" name="Picture 5">
            <a:extLst>
              <a:ext uri="{FF2B5EF4-FFF2-40B4-BE49-F238E27FC236}">
                <a16:creationId xmlns:a16="http://schemas.microsoft.com/office/drawing/2014/main" id="{07ED480E-2D3C-7937-A6A6-163AC77C1833}"/>
              </a:ext>
            </a:extLst>
          </p:cNvPr>
          <p:cNvPicPr>
            <a:picLocks noChangeAspect="1"/>
          </p:cNvPicPr>
          <p:nvPr/>
        </p:nvPicPr>
        <p:blipFill>
          <a:blip r:embed="rId2"/>
          <a:stretch>
            <a:fillRect/>
          </a:stretch>
        </p:blipFill>
        <p:spPr>
          <a:xfrm>
            <a:off x="1206757" y="2332061"/>
            <a:ext cx="3215953" cy="1746478"/>
          </a:xfrm>
          <a:prstGeom prst="rect">
            <a:avLst/>
          </a:prstGeom>
        </p:spPr>
      </p:pic>
      <p:sp>
        <p:nvSpPr>
          <p:cNvPr id="7" name="TextBox 6">
            <a:extLst>
              <a:ext uri="{FF2B5EF4-FFF2-40B4-BE49-F238E27FC236}">
                <a16:creationId xmlns:a16="http://schemas.microsoft.com/office/drawing/2014/main" id="{52639AE5-E01A-EB8B-FF27-B1FBF70044B9}"/>
              </a:ext>
            </a:extLst>
          </p:cNvPr>
          <p:cNvSpPr txBox="1"/>
          <p:nvPr/>
        </p:nvSpPr>
        <p:spPr>
          <a:xfrm>
            <a:off x="4733730" y="2234271"/>
            <a:ext cx="6396303" cy="1692771"/>
          </a:xfrm>
          <a:prstGeom prst="rect">
            <a:avLst/>
          </a:prstGeom>
          <a:noFill/>
        </p:spPr>
        <p:txBody>
          <a:bodyPr wrap="none" rtlCol="0">
            <a:spAutoFit/>
          </a:bodyPr>
          <a:lstStyle/>
          <a:p>
            <a:r>
              <a:rPr lang="en-US" sz="800" dirty="0"/>
              <a:t>An attention model is like a superhero that can pay attention to the most important parts of a story or a video. </a:t>
            </a:r>
          </a:p>
          <a:p>
            <a:r>
              <a:rPr lang="en-US" sz="800" dirty="0"/>
              <a:t>Just like how you pay more attention to the exciting parts of a movie or a book, an attention model can focus on the most important parts of a story, </a:t>
            </a:r>
          </a:p>
          <a:p>
            <a:r>
              <a:rPr lang="en-US" sz="800" dirty="0"/>
              <a:t>a video, or even a picture.</a:t>
            </a:r>
          </a:p>
          <a:p>
            <a:endParaRPr lang="en-US" sz="800" dirty="0"/>
          </a:p>
          <a:p>
            <a:r>
              <a:rPr lang="en-US" sz="800" dirty="0"/>
              <a:t>Imagine you're reading a storybook with many pictures. The attention model will look at each picture and decide which ones are </a:t>
            </a:r>
          </a:p>
          <a:p>
            <a:r>
              <a:rPr lang="en-US" sz="800" dirty="0"/>
              <a:t>the most important to understand the story. It might focus on the picture of a superhero saving the day, instead of the picture of </a:t>
            </a:r>
          </a:p>
          <a:p>
            <a:r>
              <a:rPr lang="en-US" sz="800" dirty="0"/>
              <a:t>a tree or a bird. That way, the attention model can understand the story better and make better predictions about what will happen next.</a:t>
            </a:r>
          </a:p>
          <a:p>
            <a:endParaRPr lang="en-US" sz="800" dirty="0"/>
          </a:p>
          <a:p>
            <a:r>
              <a:rPr lang="en-US" sz="800" dirty="0"/>
              <a:t>In the same way, attention models can be used to help computers understand stories or videos. By focusing on the most important parts, </a:t>
            </a:r>
          </a:p>
          <a:p>
            <a:r>
              <a:rPr lang="en-US" sz="800" dirty="0"/>
              <a:t>computers can understand what's happening and make better predictions. This can help them do things like translate languages, caption videos, </a:t>
            </a:r>
          </a:p>
          <a:p>
            <a:r>
              <a:rPr lang="en-US" sz="800" dirty="0"/>
              <a:t>and even help people who have trouble hearing to understand speech better.</a:t>
            </a:r>
          </a:p>
          <a:p>
            <a:endParaRPr lang="en-US" sz="800" dirty="0"/>
          </a:p>
          <a:p>
            <a:r>
              <a:rPr lang="en-US" sz="800" dirty="0"/>
              <a:t>So, that's what attention models are! They're like superheroes that help computers pay attention to the most important parts of a story or a video.</a:t>
            </a:r>
            <a:endParaRPr lang="en-SG" sz="800" dirty="0"/>
          </a:p>
        </p:txBody>
      </p:sp>
      <p:pic>
        <p:nvPicPr>
          <p:cNvPr id="9" name="Picture 8">
            <a:extLst>
              <a:ext uri="{FF2B5EF4-FFF2-40B4-BE49-F238E27FC236}">
                <a16:creationId xmlns:a16="http://schemas.microsoft.com/office/drawing/2014/main" id="{CE338E26-B578-7936-B638-D956D2E83245}"/>
              </a:ext>
            </a:extLst>
          </p:cNvPr>
          <p:cNvPicPr>
            <a:picLocks noChangeAspect="1"/>
          </p:cNvPicPr>
          <p:nvPr/>
        </p:nvPicPr>
        <p:blipFill>
          <a:blip r:embed="rId3"/>
          <a:stretch>
            <a:fillRect/>
          </a:stretch>
        </p:blipFill>
        <p:spPr>
          <a:xfrm>
            <a:off x="1312506" y="4349705"/>
            <a:ext cx="3613606" cy="1820237"/>
          </a:xfrm>
          <a:prstGeom prst="rect">
            <a:avLst/>
          </a:prstGeom>
        </p:spPr>
      </p:pic>
      <p:pic>
        <p:nvPicPr>
          <p:cNvPr id="11" name="Picture 10">
            <a:extLst>
              <a:ext uri="{FF2B5EF4-FFF2-40B4-BE49-F238E27FC236}">
                <a16:creationId xmlns:a16="http://schemas.microsoft.com/office/drawing/2014/main" id="{19D321C5-1A05-DF46-76D1-230CFEC309CC}"/>
              </a:ext>
            </a:extLst>
          </p:cNvPr>
          <p:cNvPicPr>
            <a:picLocks noChangeAspect="1"/>
          </p:cNvPicPr>
          <p:nvPr/>
        </p:nvPicPr>
        <p:blipFill>
          <a:blip r:embed="rId4"/>
          <a:stretch>
            <a:fillRect/>
          </a:stretch>
        </p:blipFill>
        <p:spPr>
          <a:xfrm>
            <a:off x="5803613" y="3927042"/>
            <a:ext cx="3931357" cy="1505626"/>
          </a:xfrm>
          <a:prstGeom prst="rect">
            <a:avLst/>
          </a:prstGeom>
        </p:spPr>
      </p:pic>
      <p:pic>
        <p:nvPicPr>
          <p:cNvPr id="13" name="Picture 12">
            <a:extLst>
              <a:ext uri="{FF2B5EF4-FFF2-40B4-BE49-F238E27FC236}">
                <a16:creationId xmlns:a16="http://schemas.microsoft.com/office/drawing/2014/main" id="{7AF9B590-AE60-6417-88DC-8EBC98EE0BBC}"/>
              </a:ext>
            </a:extLst>
          </p:cNvPr>
          <p:cNvPicPr>
            <a:picLocks noChangeAspect="1"/>
          </p:cNvPicPr>
          <p:nvPr/>
        </p:nvPicPr>
        <p:blipFill>
          <a:blip r:embed="rId5"/>
          <a:stretch>
            <a:fillRect/>
          </a:stretch>
        </p:blipFill>
        <p:spPr>
          <a:xfrm>
            <a:off x="6494647" y="5432668"/>
            <a:ext cx="2874467" cy="1245602"/>
          </a:xfrm>
          <a:prstGeom prst="rect">
            <a:avLst/>
          </a:prstGeom>
        </p:spPr>
      </p:pic>
    </p:spTree>
    <p:extLst>
      <p:ext uri="{BB962C8B-B14F-4D97-AF65-F5344CB8AC3E}">
        <p14:creationId xmlns:p14="http://schemas.microsoft.com/office/powerpoint/2010/main" val="3488997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6ED0-D2CE-38A4-4D9C-38375AA01D83}"/>
              </a:ext>
            </a:extLst>
          </p:cNvPr>
          <p:cNvSpPr>
            <a:spLocks noGrp="1"/>
          </p:cNvSpPr>
          <p:nvPr>
            <p:ph type="title"/>
          </p:nvPr>
        </p:nvSpPr>
        <p:spPr>
          <a:xfrm>
            <a:off x="838200" y="365125"/>
            <a:ext cx="3391678" cy="543055"/>
          </a:xfrm>
        </p:spPr>
        <p:txBody>
          <a:bodyPr>
            <a:normAutofit fontScale="90000"/>
          </a:bodyPr>
          <a:lstStyle/>
          <a:p>
            <a:r>
              <a:rPr lang="en-SG" dirty="0"/>
              <a:t>Auto Encoder</a:t>
            </a:r>
          </a:p>
        </p:txBody>
      </p:sp>
      <p:pic>
        <p:nvPicPr>
          <p:cNvPr id="5" name="Picture 4">
            <a:extLst>
              <a:ext uri="{FF2B5EF4-FFF2-40B4-BE49-F238E27FC236}">
                <a16:creationId xmlns:a16="http://schemas.microsoft.com/office/drawing/2014/main" id="{B1C02F1D-9B68-7EC3-E3E5-51A8F7ED239B}"/>
              </a:ext>
            </a:extLst>
          </p:cNvPr>
          <p:cNvPicPr>
            <a:picLocks noChangeAspect="1"/>
          </p:cNvPicPr>
          <p:nvPr/>
        </p:nvPicPr>
        <p:blipFill>
          <a:blip r:embed="rId2"/>
          <a:stretch>
            <a:fillRect/>
          </a:stretch>
        </p:blipFill>
        <p:spPr>
          <a:xfrm>
            <a:off x="6715750" y="833535"/>
            <a:ext cx="5213848" cy="2595465"/>
          </a:xfrm>
          <a:prstGeom prst="rect">
            <a:avLst/>
          </a:prstGeom>
        </p:spPr>
      </p:pic>
      <p:sp>
        <p:nvSpPr>
          <p:cNvPr id="6" name="TextBox 5">
            <a:extLst>
              <a:ext uri="{FF2B5EF4-FFF2-40B4-BE49-F238E27FC236}">
                <a16:creationId xmlns:a16="http://schemas.microsoft.com/office/drawing/2014/main" id="{C5B3AD76-F5CB-6744-B21E-19C690FF9D12}"/>
              </a:ext>
            </a:extLst>
          </p:cNvPr>
          <p:cNvSpPr txBox="1"/>
          <p:nvPr/>
        </p:nvSpPr>
        <p:spPr>
          <a:xfrm>
            <a:off x="472753" y="1020147"/>
            <a:ext cx="6127102" cy="2862322"/>
          </a:xfrm>
          <a:prstGeom prst="rect">
            <a:avLst/>
          </a:prstGeom>
          <a:noFill/>
        </p:spPr>
        <p:txBody>
          <a:bodyPr wrap="square" rtlCol="0">
            <a:spAutoFit/>
          </a:bodyPr>
          <a:lstStyle/>
          <a:p>
            <a:r>
              <a:rPr lang="en-US" sz="1000" dirty="0"/>
              <a:t>In an image compression scenario, the input image is first fed into an encoder network, which compresses the image into a lower-dimensional representation, often referred to as a "latent space". This latent space representation contains the most important and relevant features of the input image, while removing </a:t>
            </a:r>
          </a:p>
          <a:p>
            <a:r>
              <a:rPr lang="en-US" sz="1000" dirty="0"/>
              <a:t>any redundant or unnecessary information.</a:t>
            </a:r>
          </a:p>
          <a:p>
            <a:endParaRPr lang="en-US" sz="1000" dirty="0"/>
          </a:p>
          <a:p>
            <a:r>
              <a:rPr lang="en-US" sz="1000" dirty="0"/>
              <a:t>The compressed representation is then passed to the decoder network, which reconstructs the compressed image back to its original size and form. </a:t>
            </a:r>
          </a:p>
          <a:p>
            <a:r>
              <a:rPr lang="en-US" sz="1000" dirty="0"/>
              <a:t>By training the autoencoder on a large dataset of images, the encoder and decoder networks can learn to compress and reconstruct images with high fidelity, while minimizing the loss of information.</a:t>
            </a:r>
          </a:p>
          <a:p>
            <a:endParaRPr lang="en-US" sz="1000" dirty="0"/>
          </a:p>
          <a:p>
            <a:r>
              <a:rPr lang="en-US" sz="1000" dirty="0"/>
              <a:t>During compression, the encoder network typically reduces the dimensionality of the input image by a factor of 10 or more, resulting in a highly compressed representation. This allows for efficient storage and transmission of the compressed images, as they require less memory and bandwidth.</a:t>
            </a:r>
          </a:p>
          <a:p>
            <a:endParaRPr lang="en-US" sz="1000" dirty="0"/>
          </a:p>
          <a:p>
            <a:r>
              <a:rPr lang="en-US" sz="1000" dirty="0"/>
              <a:t>When a compressed image needs to be viewed or used, the decoder network can reconstruct the compressed image back to its original size and form, without any loss of information. This makes autoencoder-based image compression an effective and widely-used technique in many applications, including image and video streaming, digital photography, and medical imaging.</a:t>
            </a:r>
            <a:endParaRPr lang="en-SG" sz="1000" dirty="0"/>
          </a:p>
        </p:txBody>
      </p:sp>
      <p:sp>
        <p:nvSpPr>
          <p:cNvPr id="7" name="TextBox 6">
            <a:extLst>
              <a:ext uri="{FF2B5EF4-FFF2-40B4-BE49-F238E27FC236}">
                <a16:creationId xmlns:a16="http://schemas.microsoft.com/office/drawing/2014/main" id="{3F0543FF-132E-8EAD-5438-B7CB342AC113}"/>
              </a:ext>
            </a:extLst>
          </p:cNvPr>
          <p:cNvSpPr txBox="1"/>
          <p:nvPr/>
        </p:nvSpPr>
        <p:spPr>
          <a:xfrm>
            <a:off x="2436567" y="3994436"/>
            <a:ext cx="8326575" cy="369332"/>
          </a:xfrm>
          <a:prstGeom prst="rect">
            <a:avLst/>
          </a:prstGeom>
          <a:noFill/>
        </p:spPr>
        <p:txBody>
          <a:bodyPr wrap="none" rtlCol="0">
            <a:spAutoFit/>
          </a:bodyPr>
          <a:lstStyle/>
          <a:p>
            <a:r>
              <a:rPr lang="en-SG" dirty="0"/>
              <a:t>https://towardsdatascience.com/generating-images-with-autoencoders-77fd3a8dd368</a:t>
            </a:r>
          </a:p>
        </p:txBody>
      </p:sp>
      <p:pic>
        <p:nvPicPr>
          <p:cNvPr id="9" name="Picture 8">
            <a:extLst>
              <a:ext uri="{FF2B5EF4-FFF2-40B4-BE49-F238E27FC236}">
                <a16:creationId xmlns:a16="http://schemas.microsoft.com/office/drawing/2014/main" id="{3ECC9343-FAF6-FCDC-A99A-4667FAEA65BE}"/>
              </a:ext>
            </a:extLst>
          </p:cNvPr>
          <p:cNvPicPr>
            <a:picLocks noChangeAspect="1"/>
          </p:cNvPicPr>
          <p:nvPr/>
        </p:nvPicPr>
        <p:blipFill>
          <a:blip r:embed="rId3"/>
          <a:stretch>
            <a:fillRect/>
          </a:stretch>
        </p:blipFill>
        <p:spPr>
          <a:xfrm>
            <a:off x="7247318" y="4475735"/>
            <a:ext cx="4150712" cy="2037184"/>
          </a:xfrm>
          <a:prstGeom prst="rect">
            <a:avLst/>
          </a:prstGeom>
        </p:spPr>
      </p:pic>
      <p:sp>
        <p:nvSpPr>
          <p:cNvPr id="10" name="TextBox 9">
            <a:extLst>
              <a:ext uri="{FF2B5EF4-FFF2-40B4-BE49-F238E27FC236}">
                <a16:creationId xmlns:a16="http://schemas.microsoft.com/office/drawing/2014/main" id="{52702DA5-F59A-F4CA-93AE-196DBA8911BD}"/>
              </a:ext>
            </a:extLst>
          </p:cNvPr>
          <p:cNvSpPr txBox="1"/>
          <p:nvPr/>
        </p:nvSpPr>
        <p:spPr>
          <a:xfrm>
            <a:off x="534955" y="4914122"/>
            <a:ext cx="5725414" cy="738664"/>
          </a:xfrm>
          <a:prstGeom prst="rect">
            <a:avLst/>
          </a:prstGeom>
          <a:noFill/>
        </p:spPr>
        <p:txBody>
          <a:bodyPr wrap="none" rtlCol="0">
            <a:spAutoFit/>
          </a:bodyPr>
          <a:lstStyle/>
          <a:p>
            <a:r>
              <a:rPr lang="en-SG" sz="1400" dirty="0"/>
              <a:t>In this example, we can give a bunch of images, get the latent space vectors </a:t>
            </a:r>
          </a:p>
          <a:p>
            <a:r>
              <a:rPr lang="en-SG" sz="1400" dirty="0"/>
              <a:t>and then could apply clustering on these vectors to group images of similar </a:t>
            </a:r>
          </a:p>
          <a:p>
            <a:r>
              <a:rPr lang="en-SG" sz="1400" dirty="0"/>
              <a:t>type together</a:t>
            </a:r>
          </a:p>
        </p:txBody>
      </p:sp>
    </p:spTree>
    <p:extLst>
      <p:ext uri="{BB962C8B-B14F-4D97-AF65-F5344CB8AC3E}">
        <p14:creationId xmlns:p14="http://schemas.microsoft.com/office/powerpoint/2010/main" val="2213991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EB14-B572-E2A1-0F32-EE31A538B0EE}"/>
              </a:ext>
            </a:extLst>
          </p:cNvPr>
          <p:cNvSpPr>
            <a:spLocks noGrp="1"/>
          </p:cNvSpPr>
          <p:nvPr>
            <p:ph type="title"/>
          </p:nvPr>
        </p:nvSpPr>
        <p:spPr/>
        <p:txBody>
          <a:bodyPr/>
          <a:lstStyle/>
          <a:p>
            <a:r>
              <a:rPr lang="en-SG" dirty="0"/>
              <a:t>GAN ( Generative </a:t>
            </a:r>
            <a:r>
              <a:rPr lang="en-SG" dirty="0" err="1"/>
              <a:t>Adversial</a:t>
            </a:r>
            <a:r>
              <a:rPr lang="en-SG" dirty="0"/>
              <a:t> Network)</a:t>
            </a:r>
          </a:p>
        </p:txBody>
      </p:sp>
      <p:pic>
        <p:nvPicPr>
          <p:cNvPr id="5" name="Picture 4">
            <a:extLst>
              <a:ext uri="{FF2B5EF4-FFF2-40B4-BE49-F238E27FC236}">
                <a16:creationId xmlns:a16="http://schemas.microsoft.com/office/drawing/2014/main" id="{86880877-1592-3C3F-4BC1-12560A3E2C2D}"/>
              </a:ext>
            </a:extLst>
          </p:cNvPr>
          <p:cNvPicPr>
            <a:picLocks noChangeAspect="1"/>
          </p:cNvPicPr>
          <p:nvPr/>
        </p:nvPicPr>
        <p:blipFill>
          <a:blip r:embed="rId2"/>
          <a:stretch>
            <a:fillRect/>
          </a:stretch>
        </p:blipFill>
        <p:spPr>
          <a:xfrm>
            <a:off x="920619" y="1613032"/>
            <a:ext cx="5993499" cy="1506684"/>
          </a:xfrm>
          <a:prstGeom prst="rect">
            <a:avLst/>
          </a:prstGeom>
        </p:spPr>
      </p:pic>
      <p:pic>
        <p:nvPicPr>
          <p:cNvPr id="7" name="Picture 6">
            <a:extLst>
              <a:ext uri="{FF2B5EF4-FFF2-40B4-BE49-F238E27FC236}">
                <a16:creationId xmlns:a16="http://schemas.microsoft.com/office/drawing/2014/main" id="{62275D09-4B75-2619-97D1-8C65BC126CEA}"/>
              </a:ext>
            </a:extLst>
          </p:cNvPr>
          <p:cNvPicPr>
            <a:picLocks noChangeAspect="1"/>
          </p:cNvPicPr>
          <p:nvPr/>
        </p:nvPicPr>
        <p:blipFill>
          <a:blip r:embed="rId3"/>
          <a:stretch>
            <a:fillRect/>
          </a:stretch>
        </p:blipFill>
        <p:spPr>
          <a:xfrm>
            <a:off x="1001484" y="3200581"/>
            <a:ext cx="5506002" cy="3430210"/>
          </a:xfrm>
          <a:prstGeom prst="rect">
            <a:avLst/>
          </a:prstGeom>
        </p:spPr>
      </p:pic>
      <p:pic>
        <p:nvPicPr>
          <p:cNvPr id="9" name="Picture 8">
            <a:extLst>
              <a:ext uri="{FF2B5EF4-FFF2-40B4-BE49-F238E27FC236}">
                <a16:creationId xmlns:a16="http://schemas.microsoft.com/office/drawing/2014/main" id="{2D0AAC0E-DE85-3D4D-F516-12A5A472667D}"/>
              </a:ext>
            </a:extLst>
          </p:cNvPr>
          <p:cNvPicPr>
            <a:picLocks noChangeAspect="1"/>
          </p:cNvPicPr>
          <p:nvPr/>
        </p:nvPicPr>
        <p:blipFill>
          <a:blip r:embed="rId4"/>
          <a:stretch>
            <a:fillRect/>
          </a:stretch>
        </p:blipFill>
        <p:spPr>
          <a:xfrm>
            <a:off x="7041771" y="1613032"/>
            <a:ext cx="4148745" cy="1857882"/>
          </a:xfrm>
          <a:prstGeom prst="rect">
            <a:avLst/>
          </a:prstGeom>
        </p:spPr>
      </p:pic>
      <p:pic>
        <p:nvPicPr>
          <p:cNvPr id="11" name="Picture 10">
            <a:extLst>
              <a:ext uri="{FF2B5EF4-FFF2-40B4-BE49-F238E27FC236}">
                <a16:creationId xmlns:a16="http://schemas.microsoft.com/office/drawing/2014/main" id="{A0976D98-200C-C49B-D306-45C8A5888067}"/>
              </a:ext>
            </a:extLst>
          </p:cNvPr>
          <p:cNvPicPr>
            <a:picLocks noChangeAspect="1"/>
          </p:cNvPicPr>
          <p:nvPr/>
        </p:nvPicPr>
        <p:blipFill>
          <a:blip r:embed="rId5"/>
          <a:stretch>
            <a:fillRect/>
          </a:stretch>
        </p:blipFill>
        <p:spPr>
          <a:xfrm>
            <a:off x="7513073" y="3545632"/>
            <a:ext cx="3428995" cy="3038669"/>
          </a:xfrm>
          <a:prstGeom prst="rect">
            <a:avLst/>
          </a:prstGeom>
        </p:spPr>
      </p:pic>
    </p:spTree>
    <p:extLst>
      <p:ext uri="{BB962C8B-B14F-4D97-AF65-F5344CB8AC3E}">
        <p14:creationId xmlns:p14="http://schemas.microsoft.com/office/powerpoint/2010/main" val="2891250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78CC-63B3-F3E4-CEE6-2946E398DFA5}"/>
              </a:ext>
            </a:extLst>
          </p:cNvPr>
          <p:cNvSpPr>
            <a:spLocks noGrp="1"/>
          </p:cNvSpPr>
          <p:nvPr>
            <p:ph type="title"/>
          </p:nvPr>
        </p:nvSpPr>
        <p:spPr/>
        <p:txBody>
          <a:bodyPr/>
          <a:lstStyle/>
          <a:p>
            <a:r>
              <a:rPr lang="en-SG" dirty="0"/>
              <a:t>Different types of GAN’s</a:t>
            </a:r>
          </a:p>
        </p:txBody>
      </p:sp>
      <p:pic>
        <p:nvPicPr>
          <p:cNvPr id="5" name="Picture 4">
            <a:extLst>
              <a:ext uri="{FF2B5EF4-FFF2-40B4-BE49-F238E27FC236}">
                <a16:creationId xmlns:a16="http://schemas.microsoft.com/office/drawing/2014/main" id="{7BF54A1F-981F-6609-0014-AAE5CFC10FF9}"/>
              </a:ext>
            </a:extLst>
          </p:cNvPr>
          <p:cNvPicPr>
            <a:picLocks noChangeAspect="1"/>
          </p:cNvPicPr>
          <p:nvPr/>
        </p:nvPicPr>
        <p:blipFill>
          <a:blip r:embed="rId2"/>
          <a:stretch>
            <a:fillRect/>
          </a:stretch>
        </p:blipFill>
        <p:spPr>
          <a:xfrm>
            <a:off x="1030912" y="1425111"/>
            <a:ext cx="4502263" cy="5067764"/>
          </a:xfrm>
          <a:prstGeom prst="rect">
            <a:avLst/>
          </a:prstGeom>
        </p:spPr>
      </p:pic>
    </p:spTree>
    <p:extLst>
      <p:ext uri="{BB962C8B-B14F-4D97-AF65-F5344CB8AC3E}">
        <p14:creationId xmlns:p14="http://schemas.microsoft.com/office/powerpoint/2010/main" val="4203315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036A-187F-46AE-C7FD-92DA68508559}"/>
              </a:ext>
            </a:extLst>
          </p:cNvPr>
          <p:cNvSpPr>
            <a:spLocks noGrp="1"/>
          </p:cNvSpPr>
          <p:nvPr>
            <p:ph type="title"/>
          </p:nvPr>
        </p:nvSpPr>
        <p:spPr/>
        <p:txBody>
          <a:bodyPr/>
          <a:lstStyle/>
          <a:p>
            <a:r>
              <a:rPr lang="en-SG" dirty="0"/>
              <a:t>Reinforcement learning</a:t>
            </a:r>
          </a:p>
        </p:txBody>
      </p:sp>
      <p:pic>
        <p:nvPicPr>
          <p:cNvPr id="5" name="Picture 4">
            <a:extLst>
              <a:ext uri="{FF2B5EF4-FFF2-40B4-BE49-F238E27FC236}">
                <a16:creationId xmlns:a16="http://schemas.microsoft.com/office/drawing/2014/main" id="{6BF09ACF-2DB6-ACF1-5DEE-48A796A9E28E}"/>
              </a:ext>
            </a:extLst>
          </p:cNvPr>
          <p:cNvPicPr>
            <a:picLocks noChangeAspect="1"/>
          </p:cNvPicPr>
          <p:nvPr/>
        </p:nvPicPr>
        <p:blipFill>
          <a:blip r:embed="rId2"/>
          <a:stretch>
            <a:fillRect/>
          </a:stretch>
        </p:blipFill>
        <p:spPr>
          <a:xfrm>
            <a:off x="1346443" y="1415100"/>
            <a:ext cx="3408784" cy="2013900"/>
          </a:xfrm>
          <a:prstGeom prst="rect">
            <a:avLst/>
          </a:prstGeom>
        </p:spPr>
      </p:pic>
      <p:pic>
        <p:nvPicPr>
          <p:cNvPr id="7" name="Picture 6">
            <a:extLst>
              <a:ext uri="{FF2B5EF4-FFF2-40B4-BE49-F238E27FC236}">
                <a16:creationId xmlns:a16="http://schemas.microsoft.com/office/drawing/2014/main" id="{39F579CB-1699-D7C5-DA75-0C4C2797BBD6}"/>
              </a:ext>
            </a:extLst>
          </p:cNvPr>
          <p:cNvPicPr>
            <a:picLocks noChangeAspect="1"/>
          </p:cNvPicPr>
          <p:nvPr/>
        </p:nvPicPr>
        <p:blipFill>
          <a:blip r:embed="rId3"/>
          <a:stretch>
            <a:fillRect/>
          </a:stretch>
        </p:blipFill>
        <p:spPr>
          <a:xfrm>
            <a:off x="6698022" y="1258077"/>
            <a:ext cx="4147535" cy="2170923"/>
          </a:xfrm>
          <a:prstGeom prst="rect">
            <a:avLst/>
          </a:prstGeom>
        </p:spPr>
      </p:pic>
      <p:pic>
        <p:nvPicPr>
          <p:cNvPr id="9" name="Picture 8">
            <a:extLst>
              <a:ext uri="{FF2B5EF4-FFF2-40B4-BE49-F238E27FC236}">
                <a16:creationId xmlns:a16="http://schemas.microsoft.com/office/drawing/2014/main" id="{F2FC07A3-5502-02E2-93B7-33EAF9DD26C2}"/>
              </a:ext>
            </a:extLst>
          </p:cNvPr>
          <p:cNvPicPr>
            <a:picLocks noChangeAspect="1"/>
          </p:cNvPicPr>
          <p:nvPr/>
        </p:nvPicPr>
        <p:blipFill>
          <a:blip r:embed="rId4"/>
          <a:stretch>
            <a:fillRect/>
          </a:stretch>
        </p:blipFill>
        <p:spPr>
          <a:xfrm>
            <a:off x="1137449" y="3596650"/>
            <a:ext cx="4185687" cy="2896225"/>
          </a:xfrm>
          <a:prstGeom prst="rect">
            <a:avLst/>
          </a:prstGeom>
        </p:spPr>
      </p:pic>
      <p:sp>
        <p:nvSpPr>
          <p:cNvPr id="10" name="TextBox 9">
            <a:extLst>
              <a:ext uri="{FF2B5EF4-FFF2-40B4-BE49-F238E27FC236}">
                <a16:creationId xmlns:a16="http://schemas.microsoft.com/office/drawing/2014/main" id="{DE0D82A4-1BA5-5997-A6AA-116EA70D7EB8}"/>
              </a:ext>
            </a:extLst>
          </p:cNvPr>
          <p:cNvSpPr txBox="1"/>
          <p:nvPr/>
        </p:nvSpPr>
        <p:spPr>
          <a:xfrm>
            <a:off x="6550090" y="3782008"/>
            <a:ext cx="4729821" cy="954107"/>
          </a:xfrm>
          <a:prstGeom prst="rect">
            <a:avLst/>
          </a:prstGeom>
          <a:noFill/>
        </p:spPr>
        <p:txBody>
          <a:bodyPr wrap="none" rtlCol="0">
            <a:spAutoFit/>
          </a:bodyPr>
          <a:lstStyle/>
          <a:p>
            <a:r>
              <a:rPr lang="en-SG" sz="1400" dirty="0"/>
              <a:t>In the above network, we try to train the agent using some</a:t>
            </a:r>
          </a:p>
          <a:p>
            <a:r>
              <a:rPr lang="en-SG" sz="1400" dirty="0"/>
              <a:t>Smart Deep neural networks, such that it is able to take the </a:t>
            </a:r>
          </a:p>
          <a:p>
            <a:r>
              <a:rPr lang="en-SG" sz="1400" dirty="0"/>
              <a:t>best possible action, based on the state of the system and the </a:t>
            </a:r>
          </a:p>
          <a:p>
            <a:r>
              <a:rPr lang="en-SG" sz="1400" dirty="0"/>
              <a:t>rewards it can win </a:t>
            </a:r>
          </a:p>
        </p:txBody>
      </p:sp>
    </p:spTree>
    <p:extLst>
      <p:ext uri="{BB962C8B-B14F-4D97-AF65-F5344CB8AC3E}">
        <p14:creationId xmlns:p14="http://schemas.microsoft.com/office/powerpoint/2010/main" val="3993488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21895-2BF1-FB6C-8DBA-924F4BB238A5}"/>
              </a:ext>
            </a:extLst>
          </p:cNvPr>
          <p:cNvSpPr>
            <a:spLocks noGrp="1"/>
          </p:cNvSpPr>
          <p:nvPr>
            <p:ph type="ctrTitle"/>
          </p:nvPr>
        </p:nvSpPr>
        <p:spPr/>
        <p:txBody>
          <a:bodyPr/>
          <a:lstStyle/>
          <a:p>
            <a:r>
              <a:rPr lang="en-US" dirty="0"/>
              <a:t>Overview of AI Algorithms</a:t>
            </a:r>
            <a:endParaRPr lang="en-SG" dirty="0"/>
          </a:p>
        </p:txBody>
      </p:sp>
    </p:spTree>
    <p:extLst>
      <p:ext uri="{BB962C8B-B14F-4D97-AF65-F5344CB8AC3E}">
        <p14:creationId xmlns:p14="http://schemas.microsoft.com/office/powerpoint/2010/main" val="203734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1EC-64A7-41DB-872F-55259BB8DEFE}"/>
              </a:ext>
            </a:extLst>
          </p:cNvPr>
          <p:cNvSpPr>
            <a:spLocks noGrp="1"/>
          </p:cNvSpPr>
          <p:nvPr>
            <p:ph type="title"/>
          </p:nvPr>
        </p:nvSpPr>
        <p:spPr/>
        <p:txBody>
          <a:bodyPr/>
          <a:lstStyle/>
          <a:p>
            <a:r>
              <a:rPr lang="en-US" dirty="0"/>
              <a:t>Objective / Agenda</a:t>
            </a:r>
            <a:endParaRPr lang="en-SG" dirty="0"/>
          </a:p>
        </p:txBody>
      </p:sp>
      <p:sp>
        <p:nvSpPr>
          <p:cNvPr id="3" name="Content Placeholder 2">
            <a:extLst>
              <a:ext uri="{FF2B5EF4-FFF2-40B4-BE49-F238E27FC236}">
                <a16:creationId xmlns:a16="http://schemas.microsoft.com/office/drawing/2014/main" id="{ECCFBE2E-5F8E-5564-2770-B205098A9681}"/>
              </a:ext>
            </a:extLst>
          </p:cNvPr>
          <p:cNvSpPr>
            <a:spLocks noGrp="1"/>
          </p:cNvSpPr>
          <p:nvPr>
            <p:ph idx="1"/>
          </p:nvPr>
        </p:nvSpPr>
        <p:spPr/>
        <p:txBody>
          <a:bodyPr/>
          <a:lstStyle/>
          <a:p>
            <a:r>
              <a:rPr lang="en-US" dirty="0"/>
              <a:t>Broad overview</a:t>
            </a:r>
          </a:p>
          <a:p>
            <a:r>
              <a:rPr lang="en-US" dirty="0"/>
              <a:t>Toy and real world examples</a:t>
            </a:r>
          </a:p>
          <a:p>
            <a:r>
              <a:rPr lang="en-US" dirty="0"/>
              <a:t>Not Deep Dive</a:t>
            </a:r>
            <a:endParaRPr lang="en-SG" dirty="0"/>
          </a:p>
        </p:txBody>
      </p:sp>
    </p:spTree>
    <p:extLst>
      <p:ext uri="{BB962C8B-B14F-4D97-AF65-F5344CB8AC3E}">
        <p14:creationId xmlns:p14="http://schemas.microsoft.com/office/powerpoint/2010/main" val="27570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50E7-CD06-5119-0A9C-FB1AC3935D32}"/>
              </a:ext>
            </a:extLst>
          </p:cNvPr>
          <p:cNvSpPr>
            <a:spLocks noGrp="1"/>
          </p:cNvSpPr>
          <p:nvPr>
            <p:ph type="title"/>
          </p:nvPr>
        </p:nvSpPr>
        <p:spPr/>
        <p:txBody>
          <a:bodyPr/>
          <a:lstStyle/>
          <a:p>
            <a:r>
              <a:rPr lang="en-US" dirty="0"/>
              <a:t>Data Analysis : Plotting</a:t>
            </a:r>
            <a:endParaRPr lang="en-SG" dirty="0"/>
          </a:p>
        </p:txBody>
      </p:sp>
      <p:pic>
        <p:nvPicPr>
          <p:cNvPr id="7" name="Picture 6">
            <a:extLst>
              <a:ext uri="{FF2B5EF4-FFF2-40B4-BE49-F238E27FC236}">
                <a16:creationId xmlns:a16="http://schemas.microsoft.com/office/drawing/2014/main" id="{AE688FDE-C244-2454-B0C7-F8E1A4DE7583}"/>
              </a:ext>
            </a:extLst>
          </p:cNvPr>
          <p:cNvPicPr>
            <a:picLocks noChangeAspect="1"/>
          </p:cNvPicPr>
          <p:nvPr/>
        </p:nvPicPr>
        <p:blipFill>
          <a:blip r:embed="rId2"/>
          <a:stretch>
            <a:fillRect/>
          </a:stretch>
        </p:blipFill>
        <p:spPr>
          <a:xfrm>
            <a:off x="690464" y="1690688"/>
            <a:ext cx="7067651" cy="3142569"/>
          </a:xfrm>
          <a:prstGeom prst="rect">
            <a:avLst/>
          </a:prstGeom>
        </p:spPr>
      </p:pic>
      <p:sp>
        <p:nvSpPr>
          <p:cNvPr id="8" name="TextBox 7">
            <a:extLst>
              <a:ext uri="{FF2B5EF4-FFF2-40B4-BE49-F238E27FC236}">
                <a16:creationId xmlns:a16="http://schemas.microsoft.com/office/drawing/2014/main" id="{4AF214D4-E766-E89A-2851-47211CF4167C}"/>
              </a:ext>
            </a:extLst>
          </p:cNvPr>
          <p:cNvSpPr txBox="1"/>
          <p:nvPr/>
        </p:nvSpPr>
        <p:spPr>
          <a:xfrm>
            <a:off x="8640147" y="2040294"/>
            <a:ext cx="3503267" cy="2862322"/>
          </a:xfrm>
          <a:prstGeom prst="rect">
            <a:avLst/>
          </a:prstGeom>
          <a:noFill/>
        </p:spPr>
        <p:txBody>
          <a:bodyPr wrap="none" rtlCol="0">
            <a:spAutoFit/>
          </a:bodyPr>
          <a:lstStyle/>
          <a:p>
            <a:r>
              <a:rPr lang="en-US" dirty="0"/>
              <a:t>Red markers : Diabetic</a:t>
            </a:r>
          </a:p>
          <a:p>
            <a:r>
              <a:rPr lang="en-US" dirty="0"/>
              <a:t>Blue Markers : Non Diabetic</a:t>
            </a:r>
          </a:p>
          <a:p>
            <a:endParaRPr lang="en-US" dirty="0"/>
          </a:p>
          <a:p>
            <a:r>
              <a:rPr lang="en-US" dirty="0"/>
              <a:t>Simple plots indicate simple </a:t>
            </a:r>
          </a:p>
          <a:p>
            <a:r>
              <a:rPr lang="en-US" dirty="0"/>
              <a:t>visual patterns which can be used </a:t>
            </a:r>
          </a:p>
          <a:p>
            <a:r>
              <a:rPr lang="en-US" dirty="0"/>
              <a:t>to establish that heaver people are </a:t>
            </a:r>
          </a:p>
          <a:p>
            <a:r>
              <a:rPr lang="en-US" dirty="0"/>
              <a:t>more prone to diabetes.</a:t>
            </a:r>
          </a:p>
          <a:p>
            <a:endParaRPr lang="en-US" dirty="0"/>
          </a:p>
          <a:p>
            <a:r>
              <a:rPr lang="en-US" dirty="0"/>
              <a:t>There are hundred’s of plotting </a:t>
            </a:r>
          </a:p>
          <a:p>
            <a:r>
              <a:rPr lang="en-US" dirty="0"/>
              <a:t>Techniques.</a:t>
            </a:r>
            <a:endParaRPr lang="en-SG" dirty="0"/>
          </a:p>
        </p:txBody>
      </p:sp>
    </p:spTree>
    <p:extLst>
      <p:ext uri="{BB962C8B-B14F-4D97-AF65-F5344CB8AC3E}">
        <p14:creationId xmlns:p14="http://schemas.microsoft.com/office/powerpoint/2010/main" val="31579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5299-39B6-3AA8-6CCC-B46267BA36F8}"/>
              </a:ext>
            </a:extLst>
          </p:cNvPr>
          <p:cNvSpPr>
            <a:spLocks noGrp="1"/>
          </p:cNvSpPr>
          <p:nvPr>
            <p:ph type="title"/>
          </p:nvPr>
        </p:nvSpPr>
        <p:spPr/>
        <p:txBody>
          <a:bodyPr/>
          <a:lstStyle/>
          <a:p>
            <a:r>
              <a:rPr lang="en-US" dirty="0"/>
              <a:t>Data Analytics ( Probability / Stats)</a:t>
            </a:r>
            <a:endParaRPr lang="en-SG" dirty="0"/>
          </a:p>
        </p:txBody>
      </p:sp>
      <p:pic>
        <p:nvPicPr>
          <p:cNvPr id="7" name="Picture 6">
            <a:extLst>
              <a:ext uri="{FF2B5EF4-FFF2-40B4-BE49-F238E27FC236}">
                <a16:creationId xmlns:a16="http://schemas.microsoft.com/office/drawing/2014/main" id="{18BB93EB-62CF-72DB-68DD-8236A15DBCAC}"/>
              </a:ext>
            </a:extLst>
          </p:cNvPr>
          <p:cNvPicPr>
            <a:picLocks noChangeAspect="1"/>
          </p:cNvPicPr>
          <p:nvPr/>
        </p:nvPicPr>
        <p:blipFill>
          <a:blip r:embed="rId2"/>
          <a:stretch>
            <a:fillRect/>
          </a:stretch>
        </p:blipFill>
        <p:spPr>
          <a:xfrm>
            <a:off x="789990" y="1591011"/>
            <a:ext cx="4767289" cy="2066589"/>
          </a:xfrm>
          <a:prstGeom prst="rect">
            <a:avLst/>
          </a:prstGeom>
        </p:spPr>
      </p:pic>
      <p:pic>
        <p:nvPicPr>
          <p:cNvPr id="9" name="Picture 8">
            <a:extLst>
              <a:ext uri="{FF2B5EF4-FFF2-40B4-BE49-F238E27FC236}">
                <a16:creationId xmlns:a16="http://schemas.microsoft.com/office/drawing/2014/main" id="{AEC5F367-5CB6-BF66-1B6A-3F3194C1BD3D}"/>
              </a:ext>
            </a:extLst>
          </p:cNvPr>
          <p:cNvPicPr>
            <a:picLocks noChangeAspect="1"/>
          </p:cNvPicPr>
          <p:nvPr/>
        </p:nvPicPr>
        <p:blipFill>
          <a:blip r:embed="rId3"/>
          <a:stretch>
            <a:fillRect/>
          </a:stretch>
        </p:blipFill>
        <p:spPr>
          <a:xfrm>
            <a:off x="5890726" y="3788716"/>
            <a:ext cx="4946797" cy="2367294"/>
          </a:xfrm>
          <a:prstGeom prst="rect">
            <a:avLst/>
          </a:prstGeom>
        </p:spPr>
      </p:pic>
    </p:spTree>
    <p:extLst>
      <p:ext uri="{BB962C8B-B14F-4D97-AF65-F5344CB8AC3E}">
        <p14:creationId xmlns:p14="http://schemas.microsoft.com/office/powerpoint/2010/main" val="4158357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263A0-C204-A009-C3E1-CF4AB3052B06}"/>
              </a:ext>
            </a:extLst>
          </p:cNvPr>
          <p:cNvSpPr>
            <a:spLocks noGrp="1"/>
          </p:cNvSpPr>
          <p:nvPr>
            <p:ph type="title"/>
          </p:nvPr>
        </p:nvSpPr>
        <p:spPr/>
        <p:txBody>
          <a:bodyPr/>
          <a:lstStyle/>
          <a:p>
            <a:r>
              <a:rPr lang="en-US" dirty="0"/>
              <a:t>Data Analysis : Linear Algebra</a:t>
            </a:r>
            <a:endParaRPr lang="en-SG" dirty="0"/>
          </a:p>
        </p:txBody>
      </p:sp>
      <p:pic>
        <p:nvPicPr>
          <p:cNvPr id="5" name="Picture 4">
            <a:extLst>
              <a:ext uri="{FF2B5EF4-FFF2-40B4-BE49-F238E27FC236}">
                <a16:creationId xmlns:a16="http://schemas.microsoft.com/office/drawing/2014/main" id="{D874F390-B515-8B51-B3A4-85B6C4F0053A}"/>
              </a:ext>
            </a:extLst>
          </p:cNvPr>
          <p:cNvPicPr>
            <a:picLocks noChangeAspect="1"/>
          </p:cNvPicPr>
          <p:nvPr/>
        </p:nvPicPr>
        <p:blipFill>
          <a:blip r:embed="rId2"/>
          <a:stretch>
            <a:fillRect/>
          </a:stretch>
        </p:blipFill>
        <p:spPr>
          <a:xfrm>
            <a:off x="1256522" y="1514251"/>
            <a:ext cx="8671732" cy="4436354"/>
          </a:xfrm>
          <a:prstGeom prst="rect">
            <a:avLst/>
          </a:prstGeom>
        </p:spPr>
      </p:pic>
    </p:spTree>
    <p:extLst>
      <p:ext uri="{BB962C8B-B14F-4D97-AF65-F5344CB8AC3E}">
        <p14:creationId xmlns:p14="http://schemas.microsoft.com/office/powerpoint/2010/main" val="740887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35F7F-874E-3303-3FB1-72A3969184BB}"/>
              </a:ext>
            </a:extLst>
          </p:cNvPr>
          <p:cNvSpPr>
            <a:spLocks noGrp="1"/>
          </p:cNvSpPr>
          <p:nvPr>
            <p:ph type="title"/>
          </p:nvPr>
        </p:nvSpPr>
        <p:spPr/>
        <p:txBody>
          <a:bodyPr/>
          <a:lstStyle/>
          <a:p>
            <a:r>
              <a:rPr lang="en-US" dirty="0"/>
              <a:t>Data Analysis : Dimensionality Reduction</a:t>
            </a:r>
            <a:endParaRPr lang="en-SG" dirty="0"/>
          </a:p>
        </p:txBody>
      </p:sp>
      <p:sp>
        <p:nvSpPr>
          <p:cNvPr id="4" name="TextBox 3">
            <a:extLst>
              <a:ext uri="{FF2B5EF4-FFF2-40B4-BE49-F238E27FC236}">
                <a16:creationId xmlns:a16="http://schemas.microsoft.com/office/drawing/2014/main" id="{24FB78FE-1EF1-00C2-439C-C4CE31D16ACD}"/>
              </a:ext>
            </a:extLst>
          </p:cNvPr>
          <p:cNvSpPr txBox="1"/>
          <p:nvPr/>
        </p:nvSpPr>
        <p:spPr>
          <a:xfrm>
            <a:off x="6015136" y="180459"/>
            <a:ext cx="4786503" cy="369332"/>
          </a:xfrm>
          <a:prstGeom prst="rect">
            <a:avLst/>
          </a:prstGeom>
          <a:noFill/>
        </p:spPr>
        <p:txBody>
          <a:bodyPr wrap="none" rtlCol="0">
            <a:spAutoFit/>
          </a:bodyPr>
          <a:lstStyle/>
          <a:p>
            <a:r>
              <a:rPr lang="en-SG" dirty="0"/>
              <a:t>https://indicodata.ai/blog/visualizing-with-t-sne/</a:t>
            </a:r>
          </a:p>
        </p:txBody>
      </p:sp>
      <p:pic>
        <p:nvPicPr>
          <p:cNvPr id="6" name="Picture 5">
            <a:extLst>
              <a:ext uri="{FF2B5EF4-FFF2-40B4-BE49-F238E27FC236}">
                <a16:creationId xmlns:a16="http://schemas.microsoft.com/office/drawing/2014/main" id="{E8306E65-6FA4-F63C-B176-9CFB5227CA76}"/>
              </a:ext>
            </a:extLst>
          </p:cNvPr>
          <p:cNvPicPr>
            <a:picLocks noChangeAspect="1"/>
          </p:cNvPicPr>
          <p:nvPr/>
        </p:nvPicPr>
        <p:blipFill>
          <a:blip r:embed="rId3"/>
          <a:stretch>
            <a:fillRect/>
          </a:stretch>
        </p:blipFill>
        <p:spPr>
          <a:xfrm>
            <a:off x="1331944" y="1586203"/>
            <a:ext cx="4201811" cy="2801207"/>
          </a:xfrm>
          <a:prstGeom prst="rect">
            <a:avLst/>
          </a:prstGeom>
        </p:spPr>
      </p:pic>
      <p:pic>
        <p:nvPicPr>
          <p:cNvPr id="8" name="Picture 7">
            <a:extLst>
              <a:ext uri="{FF2B5EF4-FFF2-40B4-BE49-F238E27FC236}">
                <a16:creationId xmlns:a16="http://schemas.microsoft.com/office/drawing/2014/main" id="{CCF90ACD-3594-618C-00CD-C7815C91E5CE}"/>
              </a:ext>
            </a:extLst>
          </p:cNvPr>
          <p:cNvPicPr>
            <a:picLocks noChangeAspect="1"/>
          </p:cNvPicPr>
          <p:nvPr/>
        </p:nvPicPr>
        <p:blipFill>
          <a:blip r:embed="rId4"/>
          <a:stretch>
            <a:fillRect/>
          </a:stretch>
        </p:blipFill>
        <p:spPr>
          <a:xfrm>
            <a:off x="6582018" y="1511559"/>
            <a:ext cx="1829115" cy="2520433"/>
          </a:xfrm>
          <a:prstGeom prst="rect">
            <a:avLst/>
          </a:prstGeom>
        </p:spPr>
      </p:pic>
      <p:sp>
        <p:nvSpPr>
          <p:cNvPr id="9" name="TextBox 8">
            <a:extLst>
              <a:ext uri="{FF2B5EF4-FFF2-40B4-BE49-F238E27FC236}">
                <a16:creationId xmlns:a16="http://schemas.microsoft.com/office/drawing/2014/main" id="{3F5469F7-9461-A4FC-9598-2121BC6800AA}"/>
              </a:ext>
            </a:extLst>
          </p:cNvPr>
          <p:cNvSpPr txBox="1"/>
          <p:nvPr/>
        </p:nvSpPr>
        <p:spPr>
          <a:xfrm>
            <a:off x="1222574" y="4454326"/>
            <a:ext cx="9585124" cy="2862322"/>
          </a:xfrm>
          <a:prstGeom prst="rect">
            <a:avLst/>
          </a:prstGeom>
          <a:noFill/>
        </p:spPr>
        <p:txBody>
          <a:bodyPr wrap="none" rtlCol="0">
            <a:spAutoFit/>
          </a:bodyPr>
          <a:lstStyle/>
          <a:p>
            <a:r>
              <a:rPr lang="en-SG" dirty="0"/>
              <a:t>t-Distributed Stochastic </a:t>
            </a:r>
            <a:r>
              <a:rPr lang="en-SG" dirty="0" err="1"/>
              <a:t>Neighbor</a:t>
            </a:r>
            <a:r>
              <a:rPr lang="en-SG" dirty="0"/>
              <a:t> Embedding :</a:t>
            </a:r>
          </a:p>
          <a:p>
            <a:r>
              <a:rPr lang="en-SG" dirty="0"/>
              <a:t>Ensures that neighbour’s in a high dimensional space </a:t>
            </a:r>
          </a:p>
          <a:p>
            <a:r>
              <a:rPr lang="en-SG" dirty="0"/>
              <a:t>are also neighbours in a low dimensional space. Just need</a:t>
            </a:r>
          </a:p>
          <a:p>
            <a:r>
              <a:rPr lang="en-SG" dirty="0"/>
              <a:t>A way of creating such embeddings which convert a idea in a high dimensional space to a lower one </a:t>
            </a:r>
          </a:p>
          <a:p>
            <a:r>
              <a:rPr lang="en-SG" dirty="0"/>
              <a:t>while preserving neighbourhoods.</a:t>
            </a:r>
          </a:p>
          <a:p>
            <a:r>
              <a:rPr lang="en-SG" dirty="0"/>
              <a:t>T here basically refers to t-distribution which is a type of probability distribution.</a:t>
            </a:r>
          </a:p>
          <a:p>
            <a:endParaRPr lang="en-SG" dirty="0"/>
          </a:p>
          <a:p>
            <a:r>
              <a:rPr lang="en-SG" dirty="0"/>
              <a:t>Other algorithms are SVD, PCA etc..</a:t>
            </a:r>
          </a:p>
          <a:p>
            <a:endParaRPr lang="en-SG" dirty="0"/>
          </a:p>
          <a:p>
            <a:endParaRPr lang="en-SG" dirty="0"/>
          </a:p>
        </p:txBody>
      </p:sp>
    </p:spTree>
    <p:extLst>
      <p:ext uri="{BB962C8B-B14F-4D97-AF65-F5344CB8AC3E}">
        <p14:creationId xmlns:p14="http://schemas.microsoft.com/office/powerpoint/2010/main" val="48512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77CB-5586-7283-7039-B2BB0F45C4E4}"/>
              </a:ext>
            </a:extLst>
          </p:cNvPr>
          <p:cNvSpPr>
            <a:spLocks noGrp="1"/>
          </p:cNvSpPr>
          <p:nvPr>
            <p:ph type="title"/>
          </p:nvPr>
        </p:nvSpPr>
        <p:spPr/>
        <p:txBody>
          <a:bodyPr/>
          <a:lstStyle/>
          <a:p>
            <a:r>
              <a:rPr lang="en-SG" dirty="0"/>
              <a:t>Classification : Logistic regression</a:t>
            </a:r>
          </a:p>
        </p:txBody>
      </p:sp>
      <p:pic>
        <p:nvPicPr>
          <p:cNvPr id="5" name="Picture 4">
            <a:extLst>
              <a:ext uri="{FF2B5EF4-FFF2-40B4-BE49-F238E27FC236}">
                <a16:creationId xmlns:a16="http://schemas.microsoft.com/office/drawing/2014/main" id="{BA3E27F0-14D4-4D1D-AC34-7B2F37FD3CD2}"/>
              </a:ext>
            </a:extLst>
          </p:cNvPr>
          <p:cNvPicPr>
            <a:picLocks noChangeAspect="1"/>
          </p:cNvPicPr>
          <p:nvPr/>
        </p:nvPicPr>
        <p:blipFill>
          <a:blip r:embed="rId2"/>
          <a:stretch>
            <a:fillRect/>
          </a:stretch>
        </p:blipFill>
        <p:spPr>
          <a:xfrm>
            <a:off x="964163" y="1528978"/>
            <a:ext cx="5116546" cy="2676018"/>
          </a:xfrm>
          <a:prstGeom prst="rect">
            <a:avLst/>
          </a:prstGeom>
        </p:spPr>
      </p:pic>
      <p:sp>
        <p:nvSpPr>
          <p:cNvPr id="7" name="TextBox 6">
            <a:extLst>
              <a:ext uri="{FF2B5EF4-FFF2-40B4-BE49-F238E27FC236}">
                <a16:creationId xmlns:a16="http://schemas.microsoft.com/office/drawing/2014/main" id="{E05354FD-8044-3F90-64B1-6C485B0E81A0}"/>
              </a:ext>
            </a:extLst>
          </p:cNvPr>
          <p:cNvSpPr txBox="1"/>
          <p:nvPr/>
        </p:nvSpPr>
        <p:spPr>
          <a:xfrm>
            <a:off x="1195863" y="4557242"/>
            <a:ext cx="11201143" cy="2031325"/>
          </a:xfrm>
          <a:prstGeom prst="rect">
            <a:avLst/>
          </a:prstGeom>
          <a:noFill/>
        </p:spPr>
        <p:txBody>
          <a:bodyPr wrap="none" rtlCol="0">
            <a:spAutoFit/>
          </a:bodyPr>
          <a:lstStyle/>
          <a:p>
            <a:pPr marL="0" marR="0">
              <a:spcBef>
                <a:spcPts val="0"/>
              </a:spcBef>
              <a:spcAft>
                <a:spcPts val="0"/>
              </a:spcAft>
            </a:pPr>
            <a:r>
              <a:rPr lang="en-SG" sz="1800" dirty="0">
                <a:effectLst/>
                <a:latin typeface="Calibri" panose="020F0502020204030204" pitchFamily="34" charset="0"/>
              </a:rPr>
              <a:t>Our objective here is to find a line which is able to linearly separate the data points into non diabetic and diabetic, </a:t>
            </a:r>
          </a:p>
          <a:p>
            <a:pPr marL="0" marR="0">
              <a:spcBef>
                <a:spcPts val="0"/>
              </a:spcBef>
              <a:spcAft>
                <a:spcPts val="0"/>
              </a:spcAft>
            </a:pPr>
            <a:r>
              <a:rPr lang="en-SG" sz="1800" dirty="0">
                <a:effectLst/>
                <a:latin typeface="Calibri" panose="020F0502020204030204" pitchFamily="34" charset="0"/>
              </a:rPr>
              <a:t>so that given a new data point, we can say that the point if It lies to the far left, then it is diabetic or if lies to the right,</a:t>
            </a:r>
          </a:p>
          <a:p>
            <a:pPr marL="0" marR="0">
              <a:spcBef>
                <a:spcPts val="0"/>
              </a:spcBef>
              <a:spcAft>
                <a:spcPts val="0"/>
              </a:spcAft>
            </a:pPr>
            <a:r>
              <a:rPr lang="en-SG" sz="1800" dirty="0">
                <a:effectLst/>
                <a:latin typeface="Calibri" panose="020F0502020204030204" pitchFamily="34" charset="0"/>
              </a:rPr>
              <a:t> it is non diabetic.</a:t>
            </a:r>
          </a:p>
          <a:p>
            <a:pPr marL="0" marR="0">
              <a:spcBef>
                <a:spcPts val="0"/>
              </a:spcBef>
              <a:spcAft>
                <a:spcPts val="0"/>
              </a:spcAft>
            </a:pPr>
            <a:r>
              <a:rPr lang="en-SG" sz="1800" dirty="0">
                <a:effectLst/>
                <a:latin typeface="Calibri" panose="020F0502020204030204" pitchFamily="34" charset="0"/>
              </a:rPr>
              <a:t>Now a point which is nearer to the line would have a lower </a:t>
            </a:r>
            <a:r>
              <a:rPr lang="en-SG" sz="1800" dirty="0" err="1">
                <a:effectLst/>
                <a:latin typeface="Calibri" panose="020F0502020204030204" pitchFamily="34" charset="0"/>
              </a:rPr>
              <a:t>probablity</a:t>
            </a:r>
            <a:r>
              <a:rPr lang="en-SG" sz="1800" dirty="0">
                <a:effectLst/>
                <a:latin typeface="Calibri" panose="020F0502020204030204" pitchFamily="34" charset="0"/>
              </a:rPr>
              <a:t> and a point further from the line would have </a:t>
            </a:r>
          </a:p>
          <a:p>
            <a:pPr marL="0" marR="0">
              <a:spcBef>
                <a:spcPts val="0"/>
              </a:spcBef>
              <a:spcAft>
                <a:spcPts val="0"/>
              </a:spcAft>
            </a:pPr>
            <a:r>
              <a:rPr lang="en-SG" sz="1800" dirty="0">
                <a:effectLst/>
                <a:latin typeface="Calibri" panose="020F0502020204030204" pitchFamily="34" charset="0"/>
              </a:rPr>
              <a:t>a higher </a:t>
            </a:r>
            <a:r>
              <a:rPr lang="en-SG" sz="1800" dirty="0" err="1">
                <a:effectLst/>
                <a:latin typeface="Calibri" panose="020F0502020204030204" pitchFamily="34" charset="0"/>
              </a:rPr>
              <a:t>probablity</a:t>
            </a:r>
            <a:r>
              <a:rPr lang="en-SG" sz="1800" dirty="0">
                <a:effectLst/>
                <a:latin typeface="Calibri" panose="020F0502020204030204" pitchFamily="34" charset="0"/>
              </a:rPr>
              <a:t>.  Now how do we get the most optimum line ? </a:t>
            </a:r>
          </a:p>
          <a:p>
            <a:pPr marL="0" marR="0">
              <a:spcBef>
                <a:spcPts val="0"/>
              </a:spcBef>
              <a:spcAft>
                <a:spcPts val="0"/>
              </a:spcAft>
            </a:pPr>
            <a:r>
              <a:rPr lang="en-SG" sz="1800" dirty="0">
                <a:effectLst/>
                <a:latin typeface="Calibri" panose="020F0502020204030204" pitchFamily="34" charset="0"/>
              </a:rPr>
              <a:t>This is done using Numerical optimization. Remember Maxima and minima ?</a:t>
            </a:r>
          </a:p>
          <a:p>
            <a:endParaRPr lang="en-SG" dirty="0"/>
          </a:p>
        </p:txBody>
      </p:sp>
      <p:pic>
        <p:nvPicPr>
          <p:cNvPr id="9" name="Picture 8">
            <a:extLst>
              <a:ext uri="{FF2B5EF4-FFF2-40B4-BE49-F238E27FC236}">
                <a16:creationId xmlns:a16="http://schemas.microsoft.com/office/drawing/2014/main" id="{7491311E-8417-C076-BEFA-0EA7FBA68917}"/>
              </a:ext>
            </a:extLst>
          </p:cNvPr>
          <p:cNvPicPr>
            <a:picLocks noChangeAspect="1"/>
          </p:cNvPicPr>
          <p:nvPr/>
        </p:nvPicPr>
        <p:blipFill>
          <a:blip r:embed="rId3"/>
          <a:stretch>
            <a:fillRect/>
          </a:stretch>
        </p:blipFill>
        <p:spPr>
          <a:xfrm>
            <a:off x="7457368" y="2300758"/>
            <a:ext cx="2810626" cy="1391399"/>
          </a:xfrm>
          <a:prstGeom prst="rect">
            <a:avLst/>
          </a:prstGeom>
        </p:spPr>
      </p:pic>
    </p:spTree>
    <p:extLst>
      <p:ext uri="{BB962C8B-B14F-4D97-AF65-F5344CB8AC3E}">
        <p14:creationId xmlns:p14="http://schemas.microsoft.com/office/powerpoint/2010/main" val="902224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TotalTime>
  <Words>2904</Words>
  <Application>Microsoft Office PowerPoint</Application>
  <PresentationFormat>Widescreen</PresentationFormat>
  <Paragraphs>238</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Söhne</vt:lpstr>
      <vt:lpstr>Office Theme</vt:lpstr>
      <vt:lpstr>Logistics</vt:lpstr>
      <vt:lpstr>Topics to be covered ( Still work in progress)</vt:lpstr>
      <vt:lpstr>Overview of AI Algorithms</vt:lpstr>
      <vt:lpstr>Objective / Agenda</vt:lpstr>
      <vt:lpstr>Data Analysis : Plotting</vt:lpstr>
      <vt:lpstr>Data Analytics ( Probability / Stats)</vt:lpstr>
      <vt:lpstr>Data Analysis : Linear Algebra</vt:lpstr>
      <vt:lpstr>Data Analysis : Dimensionality Reduction</vt:lpstr>
      <vt:lpstr>Classification : Logistic regression</vt:lpstr>
      <vt:lpstr>Classification : SVM (Linear and Kernel SVM’s)</vt:lpstr>
      <vt:lpstr>Kernel SVM</vt:lpstr>
      <vt:lpstr>Classification : Decision Trees</vt:lpstr>
      <vt:lpstr>Classification : Ensembles (Random forest &amp; GBDT)</vt:lpstr>
      <vt:lpstr>GBDT ( Gradient Boosted Decision Tree)</vt:lpstr>
      <vt:lpstr>Regression : Estimate numerical value</vt:lpstr>
      <vt:lpstr>Clustering</vt:lpstr>
      <vt:lpstr>Deep Learning and Neural Networks</vt:lpstr>
      <vt:lpstr>PowerPoint Presentation</vt:lpstr>
      <vt:lpstr>Convolutional Neural Network</vt:lpstr>
      <vt:lpstr>Recurrent Neural Network</vt:lpstr>
      <vt:lpstr>Attention Models (2018)</vt:lpstr>
      <vt:lpstr>Auto Encoder</vt:lpstr>
      <vt:lpstr>GAN ( Generative Adversial Network)</vt:lpstr>
      <vt:lpstr>Different types of GAN’s</vt:lpstr>
      <vt:lpstr>Reinforcement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AI Algorithms</dc:title>
  <dc:creator>kartik mahadevan</dc:creator>
  <cp:lastModifiedBy>kartik mahadevan</cp:lastModifiedBy>
  <cp:revision>1</cp:revision>
  <dcterms:created xsi:type="dcterms:W3CDTF">2023-02-26T00:24:00Z</dcterms:created>
  <dcterms:modified xsi:type="dcterms:W3CDTF">2023-02-26T15:07:15Z</dcterms:modified>
</cp:coreProperties>
</file>